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30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69" r:id="rId16"/>
    <p:sldId id="282" r:id="rId17"/>
    <p:sldId id="29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40"/>
    <p:restoredTop sz="94699"/>
  </p:normalViewPr>
  <p:slideViewPr>
    <p:cSldViewPr snapToGrid="0">
      <p:cViewPr varScale="1">
        <p:scale>
          <a:sx n="103" d="100"/>
          <a:sy n="103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0B3402-515B-4FB6-A300-95166FDD84E7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07D1991-9DE1-4DED-BD0D-754FA78422EA}">
      <dgm:prSet/>
      <dgm:spPr/>
      <dgm:t>
        <a:bodyPr/>
        <a:lstStyle/>
        <a:p>
          <a:r>
            <a:rPr lang="en-US"/>
            <a:t>Ease isolation and loneliness of the elderly by promoting connection.</a:t>
          </a:r>
        </a:p>
      </dgm:t>
    </dgm:pt>
    <dgm:pt modelId="{5BE4AEBA-F262-406E-885F-5CDC771F0F07}" type="parTrans" cxnId="{82E69301-C51C-4B61-B50F-A7FC7DA9474E}">
      <dgm:prSet/>
      <dgm:spPr/>
      <dgm:t>
        <a:bodyPr/>
        <a:lstStyle/>
        <a:p>
          <a:endParaRPr lang="en-US"/>
        </a:p>
      </dgm:t>
    </dgm:pt>
    <dgm:pt modelId="{0CACEE1E-810D-470B-B73A-8BCB6AEA62A5}" type="sibTrans" cxnId="{82E69301-C51C-4B61-B50F-A7FC7DA9474E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C8E77784-117A-4914-9A93-B8DEB645C1B3}">
      <dgm:prSet/>
      <dgm:spPr/>
      <dgm:t>
        <a:bodyPr/>
        <a:lstStyle/>
        <a:p>
          <a:r>
            <a:rPr lang="en-US" dirty="0"/>
            <a:t>For students and mentors to create intergenerational relationships and experience the blessing of service.</a:t>
          </a:r>
        </a:p>
      </dgm:t>
    </dgm:pt>
    <dgm:pt modelId="{A6D74F9E-251F-4661-9619-967668A1852D}" type="parTrans" cxnId="{B48C710C-6B64-4EAC-9AAA-364C467512C5}">
      <dgm:prSet/>
      <dgm:spPr/>
      <dgm:t>
        <a:bodyPr/>
        <a:lstStyle/>
        <a:p>
          <a:endParaRPr lang="en-US"/>
        </a:p>
      </dgm:t>
    </dgm:pt>
    <dgm:pt modelId="{82AB255D-E259-4223-8048-FFCFA0403264}" type="sibTrans" cxnId="{B48C710C-6B64-4EAC-9AAA-364C467512C5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8E2F84C5-9A60-4FE4-9E86-26EE772390CF}">
      <dgm:prSet/>
      <dgm:spPr/>
      <dgm:t>
        <a:bodyPr/>
        <a:lstStyle/>
        <a:p>
          <a:r>
            <a:rPr lang="en-US"/>
            <a:t>Support Adventist Education by awarding tuition scholarship</a:t>
          </a:r>
        </a:p>
      </dgm:t>
    </dgm:pt>
    <dgm:pt modelId="{D923A2C7-70A4-4C3E-9DE2-AE090B310F84}" type="parTrans" cxnId="{7684CED4-9D02-4853-AA19-BDF569DA1BD4}">
      <dgm:prSet/>
      <dgm:spPr/>
      <dgm:t>
        <a:bodyPr/>
        <a:lstStyle/>
        <a:p>
          <a:endParaRPr lang="en-US"/>
        </a:p>
      </dgm:t>
    </dgm:pt>
    <dgm:pt modelId="{DA4C967B-3174-4F9A-A273-4A91B252151D}" type="sibTrans" cxnId="{7684CED4-9D02-4853-AA19-BDF569DA1BD4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009B6455-02E2-1845-BC32-601637223D93}" type="pres">
      <dgm:prSet presAssocID="{EC0B3402-515B-4FB6-A300-95166FDD84E7}" presName="Name0" presStyleCnt="0">
        <dgm:presLayoutVars>
          <dgm:animLvl val="lvl"/>
          <dgm:resizeHandles val="exact"/>
        </dgm:presLayoutVars>
      </dgm:prSet>
      <dgm:spPr/>
    </dgm:pt>
    <dgm:pt modelId="{773C19E1-FA6D-5646-8F17-01241EAA2F7E}" type="pres">
      <dgm:prSet presAssocID="{307D1991-9DE1-4DED-BD0D-754FA78422EA}" presName="compositeNode" presStyleCnt="0">
        <dgm:presLayoutVars>
          <dgm:bulletEnabled val="1"/>
        </dgm:presLayoutVars>
      </dgm:prSet>
      <dgm:spPr/>
    </dgm:pt>
    <dgm:pt modelId="{0BFB8698-A84A-2949-B44B-BAB65AC3798F}" type="pres">
      <dgm:prSet presAssocID="{307D1991-9DE1-4DED-BD0D-754FA78422EA}" presName="bgRect" presStyleLbl="alignNode1" presStyleIdx="0" presStyleCnt="3"/>
      <dgm:spPr/>
    </dgm:pt>
    <dgm:pt modelId="{9A8ACE03-5873-AB41-8719-2A38FEB8C92C}" type="pres">
      <dgm:prSet presAssocID="{0CACEE1E-810D-470B-B73A-8BCB6AEA62A5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99131A29-058A-4A47-B874-2E812355E4A5}" type="pres">
      <dgm:prSet presAssocID="{307D1991-9DE1-4DED-BD0D-754FA78422EA}" presName="nodeRect" presStyleLbl="alignNode1" presStyleIdx="0" presStyleCnt="3">
        <dgm:presLayoutVars>
          <dgm:bulletEnabled val="1"/>
        </dgm:presLayoutVars>
      </dgm:prSet>
      <dgm:spPr/>
    </dgm:pt>
    <dgm:pt modelId="{B75A370E-AED9-7F48-964D-7F1E54879982}" type="pres">
      <dgm:prSet presAssocID="{0CACEE1E-810D-470B-B73A-8BCB6AEA62A5}" presName="sibTrans" presStyleCnt="0"/>
      <dgm:spPr/>
    </dgm:pt>
    <dgm:pt modelId="{48A0A650-9BE3-A341-9447-0CEFCE2D4C0E}" type="pres">
      <dgm:prSet presAssocID="{C8E77784-117A-4914-9A93-B8DEB645C1B3}" presName="compositeNode" presStyleCnt="0">
        <dgm:presLayoutVars>
          <dgm:bulletEnabled val="1"/>
        </dgm:presLayoutVars>
      </dgm:prSet>
      <dgm:spPr/>
    </dgm:pt>
    <dgm:pt modelId="{4CC284C4-2DDC-DC43-9BC9-D25F6D6A36E3}" type="pres">
      <dgm:prSet presAssocID="{C8E77784-117A-4914-9A93-B8DEB645C1B3}" presName="bgRect" presStyleLbl="alignNode1" presStyleIdx="1" presStyleCnt="3"/>
      <dgm:spPr/>
    </dgm:pt>
    <dgm:pt modelId="{AF0B0F28-CFA7-FC49-976C-A21E235FC1FB}" type="pres">
      <dgm:prSet presAssocID="{82AB255D-E259-4223-8048-FFCFA0403264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A1359B4D-1758-F648-9490-3B1A861E214C}" type="pres">
      <dgm:prSet presAssocID="{C8E77784-117A-4914-9A93-B8DEB645C1B3}" presName="nodeRect" presStyleLbl="alignNode1" presStyleIdx="1" presStyleCnt="3">
        <dgm:presLayoutVars>
          <dgm:bulletEnabled val="1"/>
        </dgm:presLayoutVars>
      </dgm:prSet>
      <dgm:spPr/>
    </dgm:pt>
    <dgm:pt modelId="{AE50A47F-E35E-084F-8894-95DFF111E8AC}" type="pres">
      <dgm:prSet presAssocID="{82AB255D-E259-4223-8048-FFCFA0403264}" presName="sibTrans" presStyleCnt="0"/>
      <dgm:spPr/>
    </dgm:pt>
    <dgm:pt modelId="{603AC6F5-198C-2A4A-AB50-2FD4EEEA4B7E}" type="pres">
      <dgm:prSet presAssocID="{8E2F84C5-9A60-4FE4-9E86-26EE772390CF}" presName="compositeNode" presStyleCnt="0">
        <dgm:presLayoutVars>
          <dgm:bulletEnabled val="1"/>
        </dgm:presLayoutVars>
      </dgm:prSet>
      <dgm:spPr/>
    </dgm:pt>
    <dgm:pt modelId="{B0BD7A71-157B-D140-8225-56DF4C8AC7E0}" type="pres">
      <dgm:prSet presAssocID="{8E2F84C5-9A60-4FE4-9E86-26EE772390CF}" presName="bgRect" presStyleLbl="alignNode1" presStyleIdx="2" presStyleCnt="3"/>
      <dgm:spPr/>
    </dgm:pt>
    <dgm:pt modelId="{A0FEADAD-3164-474C-A394-226409BF61A6}" type="pres">
      <dgm:prSet presAssocID="{DA4C967B-3174-4F9A-A273-4A91B252151D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B9CBC0AC-03BA-2C45-9A7F-7FA6BCDCE815}" type="pres">
      <dgm:prSet presAssocID="{8E2F84C5-9A60-4FE4-9E86-26EE772390C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82E69301-C51C-4B61-B50F-A7FC7DA9474E}" srcId="{EC0B3402-515B-4FB6-A300-95166FDD84E7}" destId="{307D1991-9DE1-4DED-BD0D-754FA78422EA}" srcOrd="0" destOrd="0" parTransId="{5BE4AEBA-F262-406E-885F-5CDC771F0F07}" sibTransId="{0CACEE1E-810D-470B-B73A-8BCB6AEA62A5}"/>
    <dgm:cxn modelId="{B48C710C-6B64-4EAC-9AAA-364C467512C5}" srcId="{EC0B3402-515B-4FB6-A300-95166FDD84E7}" destId="{C8E77784-117A-4914-9A93-B8DEB645C1B3}" srcOrd="1" destOrd="0" parTransId="{A6D74F9E-251F-4661-9619-967668A1852D}" sibTransId="{82AB255D-E259-4223-8048-FFCFA0403264}"/>
    <dgm:cxn modelId="{CFC19810-1DEF-ED47-8A75-080548B6FBC3}" type="presOf" srcId="{8E2F84C5-9A60-4FE4-9E86-26EE772390CF}" destId="{B0BD7A71-157B-D140-8225-56DF4C8AC7E0}" srcOrd="0" destOrd="0" presId="urn:microsoft.com/office/officeart/2016/7/layout/LinearBlockProcessNumbered"/>
    <dgm:cxn modelId="{34A70214-849E-214B-8BD9-FF6F20E9D70F}" type="presOf" srcId="{307D1991-9DE1-4DED-BD0D-754FA78422EA}" destId="{0BFB8698-A84A-2949-B44B-BAB65AC3798F}" srcOrd="0" destOrd="0" presId="urn:microsoft.com/office/officeart/2016/7/layout/LinearBlockProcessNumbered"/>
    <dgm:cxn modelId="{83D0BB17-26BB-5946-BD47-53DC2AC797BE}" type="presOf" srcId="{0CACEE1E-810D-470B-B73A-8BCB6AEA62A5}" destId="{9A8ACE03-5873-AB41-8719-2A38FEB8C92C}" srcOrd="0" destOrd="0" presId="urn:microsoft.com/office/officeart/2016/7/layout/LinearBlockProcessNumbered"/>
    <dgm:cxn modelId="{F86D2C19-BDB9-FD46-B665-82EB9FF737A5}" type="presOf" srcId="{C8E77784-117A-4914-9A93-B8DEB645C1B3}" destId="{4CC284C4-2DDC-DC43-9BC9-D25F6D6A36E3}" srcOrd="0" destOrd="0" presId="urn:microsoft.com/office/officeart/2016/7/layout/LinearBlockProcessNumbered"/>
    <dgm:cxn modelId="{3FA96223-7922-9E42-AD42-DC8BDE186390}" type="presOf" srcId="{8E2F84C5-9A60-4FE4-9E86-26EE772390CF}" destId="{B9CBC0AC-03BA-2C45-9A7F-7FA6BCDCE815}" srcOrd="1" destOrd="0" presId="urn:microsoft.com/office/officeart/2016/7/layout/LinearBlockProcessNumbered"/>
    <dgm:cxn modelId="{21F9C486-210E-5F47-B560-DD7EB2126E9C}" type="presOf" srcId="{307D1991-9DE1-4DED-BD0D-754FA78422EA}" destId="{99131A29-058A-4A47-B874-2E812355E4A5}" srcOrd="1" destOrd="0" presId="urn:microsoft.com/office/officeart/2016/7/layout/LinearBlockProcessNumbered"/>
    <dgm:cxn modelId="{F8C41790-C64C-8B4E-92C9-1AE3DF3FEE19}" type="presOf" srcId="{DA4C967B-3174-4F9A-A273-4A91B252151D}" destId="{A0FEADAD-3164-474C-A394-226409BF61A6}" srcOrd="0" destOrd="0" presId="urn:microsoft.com/office/officeart/2016/7/layout/LinearBlockProcessNumbered"/>
    <dgm:cxn modelId="{8971F093-FBD3-BB47-9746-7084833447A2}" type="presOf" srcId="{EC0B3402-515B-4FB6-A300-95166FDD84E7}" destId="{009B6455-02E2-1845-BC32-601637223D93}" srcOrd="0" destOrd="0" presId="urn:microsoft.com/office/officeart/2016/7/layout/LinearBlockProcessNumbered"/>
    <dgm:cxn modelId="{7684CED4-9D02-4853-AA19-BDF569DA1BD4}" srcId="{EC0B3402-515B-4FB6-A300-95166FDD84E7}" destId="{8E2F84C5-9A60-4FE4-9E86-26EE772390CF}" srcOrd="2" destOrd="0" parTransId="{D923A2C7-70A4-4C3E-9DE2-AE090B310F84}" sibTransId="{DA4C967B-3174-4F9A-A273-4A91B252151D}"/>
    <dgm:cxn modelId="{FEE8E6EB-64ED-E04A-ADA5-9A9E8B09156F}" type="presOf" srcId="{C8E77784-117A-4914-9A93-B8DEB645C1B3}" destId="{A1359B4D-1758-F648-9490-3B1A861E214C}" srcOrd="1" destOrd="0" presId="urn:microsoft.com/office/officeart/2016/7/layout/LinearBlockProcessNumbered"/>
    <dgm:cxn modelId="{5AFA68FA-8A74-7B4E-AEB4-34EEA4BE6EB8}" type="presOf" srcId="{82AB255D-E259-4223-8048-FFCFA0403264}" destId="{AF0B0F28-CFA7-FC49-976C-A21E235FC1FB}" srcOrd="0" destOrd="0" presId="urn:microsoft.com/office/officeart/2016/7/layout/LinearBlockProcessNumbered"/>
    <dgm:cxn modelId="{8F01DEFD-E0A7-554C-9951-459CD0B5DD09}" type="presParOf" srcId="{009B6455-02E2-1845-BC32-601637223D93}" destId="{773C19E1-FA6D-5646-8F17-01241EAA2F7E}" srcOrd="0" destOrd="0" presId="urn:microsoft.com/office/officeart/2016/7/layout/LinearBlockProcessNumbered"/>
    <dgm:cxn modelId="{406CF732-B2CB-5344-86D9-D49AE94A6EFD}" type="presParOf" srcId="{773C19E1-FA6D-5646-8F17-01241EAA2F7E}" destId="{0BFB8698-A84A-2949-B44B-BAB65AC3798F}" srcOrd="0" destOrd="0" presId="urn:microsoft.com/office/officeart/2016/7/layout/LinearBlockProcessNumbered"/>
    <dgm:cxn modelId="{B1DFA82D-AC10-D440-BF33-A4E6FDC868F4}" type="presParOf" srcId="{773C19E1-FA6D-5646-8F17-01241EAA2F7E}" destId="{9A8ACE03-5873-AB41-8719-2A38FEB8C92C}" srcOrd="1" destOrd="0" presId="urn:microsoft.com/office/officeart/2016/7/layout/LinearBlockProcessNumbered"/>
    <dgm:cxn modelId="{61186326-EA9B-274A-B1A3-50DDA725EB16}" type="presParOf" srcId="{773C19E1-FA6D-5646-8F17-01241EAA2F7E}" destId="{99131A29-058A-4A47-B874-2E812355E4A5}" srcOrd="2" destOrd="0" presId="urn:microsoft.com/office/officeart/2016/7/layout/LinearBlockProcessNumbered"/>
    <dgm:cxn modelId="{D1EEB474-B05A-A94F-8791-62914CB21381}" type="presParOf" srcId="{009B6455-02E2-1845-BC32-601637223D93}" destId="{B75A370E-AED9-7F48-964D-7F1E54879982}" srcOrd="1" destOrd="0" presId="urn:microsoft.com/office/officeart/2016/7/layout/LinearBlockProcessNumbered"/>
    <dgm:cxn modelId="{5672934F-C18F-9E41-A79B-B3313F60AD0B}" type="presParOf" srcId="{009B6455-02E2-1845-BC32-601637223D93}" destId="{48A0A650-9BE3-A341-9447-0CEFCE2D4C0E}" srcOrd="2" destOrd="0" presId="urn:microsoft.com/office/officeart/2016/7/layout/LinearBlockProcessNumbered"/>
    <dgm:cxn modelId="{755431BC-7AA4-784E-840A-87FD9E8AE56C}" type="presParOf" srcId="{48A0A650-9BE3-A341-9447-0CEFCE2D4C0E}" destId="{4CC284C4-2DDC-DC43-9BC9-D25F6D6A36E3}" srcOrd="0" destOrd="0" presId="urn:microsoft.com/office/officeart/2016/7/layout/LinearBlockProcessNumbered"/>
    <dgm:cxn modelId="{EF94E07C-C672-A346-B103-958151AE151B}" type="presParOf" srcId="{48A0A650-9BE3-A341-9447-0CEFCE2D4C0E}" destId="{AF0B0F28-CFA7-FC49-976C-A21E235FC1FB}" srcOrd="1" destOrd="0" presId="urn:microsoft.com/office/officeart/2016/7/layout/LinearBlockProcessNumbered"/>
    <dgm:cxn modelId="{6507B747-3B79-9B44-889D-641DD99A2A71}" type="presParOf" srcId="{48A0A650-9BE3-A341-9447-0CEFCE2D4C0E}" destId="{A1359B4D-1758-F648-9490-3B1A861E214C}" srcOrd="2" destOrd="0" presId="urn:microsoft.com/office/officeart/2016/7/layout/LinearBlockProcessNumbered"/>
    <dgm:cxn modelId="{281C3972-67AB-F346-9C96-1B5A1CF46736}" type="presParOf" srcId="{009B6455-02E2-1845-BC32-601637223D93}" destId="{AE50A47F-E35E-084F-8894-95DFF111E8AC}" srcOrd="3" destOrd="0" presId="urn:microsoft.com/office/officeart/2016/7/layout/LinearBlockProcessNumbered"/>
    <dgm:cxn modelId="{E4847FD6-7E73-1044-AB56-B4CB8C0B1A15}" type="presParOf" srcId="{009B6455-02E2-1845-BC32-601637223D93}" destId="{603AC6F5-198C-2A4A-AB50-2FD4EEEA4B7E}" srcOrd="4" destOrd="0" presId="urn:microsoft.com/office/officeart/2016/7/layout/LinearBlockProcessNumbered"/>
    <dgm:cxn modelId="{B6638833-BB6B-6243-B242-9BD2B956CD1F}" type="presParOf" srcId="{603AC6F5-198C-2A4A-AB50-2FD4EEEA4B7E}" destId="{B0BD7A71-157B-D140-8225-56DF4C8AC7E0}" srcOrd="0" destOrd="0" presId="urn:microsoft.com/office/officeart/2016/7/layout/LinearBlockProcessNumbered"/>
    <dgm:cxn modelId="{0A044EA4-0ABE-5B45-8E00-78DBD2EB8E9C}" type="presParOf" srcId="{603AC6F5-198C-2A4A-AB50-2FD4EEEA4B7E}" destId="{A0FEADAD-3164-474C-A394-226409BF61A6}" srcOrd="1" destOrd="0" presId="urn:microsoft.com/office/officeart/2016/7/layout/LinearBlockProcessNumbered"/>
    <dgm:cxn modelId="{CB7C9807-A4FE-CD49-8BB3-437A288A53F6}" type="presParOf" srcId="{603AC6F5-198C-2A4A-AB50-2FD4EEEA4B7E}" destId="{B9CBC0AC-03BA-2C45-9A7F-7FA6BCDCE815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03AD5-20F8-45C4-AE5B-6374FF60A5B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B39D102-F3FC-4EF9-8529-40F01FBB2F6F}">
      <dgm:prSet/>
      <dgm:spPr/>
      <dgm:t>
        <a:bodyPr/>
        <a:lstStyle/>
        <a:p>
          <a:r>
            <a:rPr lang="en-US"/>
            <a:t>Select student participants for PFE programming</a:t>
          </a:r>
        </a:p>
      </dgm:t>
    </dgm:pt>
    <dgm:pt modelId="{C49E1372-5C51-4FB4-8224-E57E86E678C9}" type="parTrans" cxnId="{CD23AF14-272F-4791-B75E-D28A13D16726}">
      <dgm:prSet/>
      <dgm:spPr/>
      <dgm:t>
        <a:bodyPr/>
        <a:lstStyle/>
        <a:p>
          <a:endParaRPr lang="en-US"/>
        </a:p>
      </dgm:t>
    </dgm:pt>
    <dgm:pt modelId="{0C0638A3-D210-42DE-8C45-B31F321533B0}" type="sibTrans" cxnId="{CD23AF14-272F-4791-B75E-D28A13D16726}">
      <dgm:prSet/>
      <dgm:spPr/>
      <dgm:t>
        <a:bodyPr/>
        <a:lstStyle/>
        <a:p>
          <a:endParaRPr lang="en-US"/>
        </a:p>
      </dgm:t>
    </dgm:pt>
    <dgm:pt modelId="{208BE7B0-D1C3-4D2A-93A2-183D923B3CA8}">
      <dgm:prSet custT="1"/>
      <dgm:spPr/>
      <dgm:t>
        <a:bodyPr/>
        <a:lstStyle/>
        <a:p>
          <a:r>
            <a:rPr lang="en-US" sz="2700" dirty="0"/>
            <a:t>Provide student/parent orientation </a:t>
          </a:r>
          <a:r>
            <a:rPr lang="en-US" sz="2000" dirty="0"/>
            <a:t>(PowerPoint provided)</a:t>
          </a:r>
        </a:p>
      </dgm:t>
    </dgm:pt>
    <dgm:pt modelId="{01B35710-91CA-413A-9598-DCF9E16A6544}" type="parTrans" cxnId="{15A9577E-575C-4B81-82F1-9FAE2C780A31}">
      <dgm:prSet/>
      <dgm:spPr/>
      <dgm:t>
        <a:bodyPr/>
        <a:lstStyle/>
        <a:p>
          <a:endParaRPr lang="en-US"/>
        </a:p>
      </dgm:t>
    </dgm:pt>
    <dgm:pt modelId="{E9301C4E-8671-4AB0-A299-04E974F78AB4}" type="sibTrans" cxnId="{15A9577E-575C-4B81-82F1-9FAE2C780A31}">
      <dgm:prSet/>
      <dgm:spPr/>
      <dgm:t>
        <a:bodyPr/>
        <a:lstStyle/>
        <a:p>
          <a:endParaRPr lang="en-US"/>
        </a:p>
      </dgm:t>
    </dgm:pt>
    <dgm:pt modelId="{6595703E-29E2-4B11-858A-3AF1EFE0D404}">
      <dgm:prSet custT="1"/>
      <dgm:spPr/>
      <dgm:t>
        <a:bodyPr/>
        <a:lstStyle/>
        <a:p>
          <a:r>
            <a:rPr lang="en-US" sz="2700" dirty="0"/>
            <a:t>Provide mentors with orientation. </a:t>
          </a:r>
          <a:r>
            <a:rPr lang="en-US" sz="2000" dirty="0"/>
            <a:t>(PowerPoint provided)</a:t>
          </a:r>
        </a:p>
      </dgm:t>
    </dgm:pt>
    <dgm:pt modelId="{CB1F5643-28A3-4F2A-B396-B6CAD199DDF3}" type="parTrans" cxnId="{012D7A23-848F-4AEC-BA97-768011E4B1D6}">
      <dgm:prSet/>
      <dgm:spPr/>
      <dgm:t>
        <a:bodyPr/>
        <a:lstStyle/>
        <a:p>
          <a:endParaRPr lang="en-US"/>
        </a:p>
      </dgm:t>
    </dgm:pt>
    <dgm:pt modelId="{AC995173-293B-46F1-970B-9F7DE2EEEC9F}" type="sibTrans" cxnId="{012D7A23-848F-4AEC-BA97-768011E4B1D6}">
      <dgm:prSet/>
      <dgm:spPr/>
      <dgm:t>
        <a:bodyPr/>
        <a:lstStyle/>
        <a:p>
          <a:endParaRPr lang="en-US"/>
        </a:p>
      </dgm:t>
    </dgm:pt>
    <dgm:pt modelId="{B97D2FE2-AB85-460A-A6AB-0B074570DC95}">
      <dgm:prSet/>
      <dgm:spPr/>
      <dgm:t>
        <a:bodyPr/>
        <a:lstStyle/>
        <a:p>
          <a:r>
            <a:rPr lang="en-US"/>
            <a:t>Review reflections weekly-provide needed feedback to student</a:t>
          </a:r>
        </a:p>
      </dgm:t>
    </dgm:pt>
    <dgm:pt modelId="{E2F8B050-34B0-48AA-BF1C-B2D4423006F0}" type="parTrans" cxnId="{74FFA491-AB66-4134-9B92-C28471161689}">
      <dgm:prSet/>
      <dgm:spPr/>
      <dgm:t>
        <a:bodyPr/>
        <a:lstStyle/>
        <a:p>
          <a:endParaRPr lang="en-US"/>
        </a:p>
      </dgm:t>
    </dgm:pt>
    <dgm:pt modelId="{6D8BA654-14E6-4D64-B1A2-1BCBCF416E11}" type="sibTrans" cxnId="{74FFA491-AB66-4134-9B92-C28471161689}">
      <dgm:prSet/>
      <dgm:spPr/>
      <dgm:t>
        <a:bodyPr/>
        <a:lstStyle/>
        <a:p>
          <a:endParaRPr lang="en-US"/>
        </a:p>
      </dgm:t>
    </dgm:pt>
    <dgm:pt modelId="{0AED4165-FD84-4579-805A-255C49C67023}">
      <dgm:prSet/>
      <dgm:spPr/>
      <dgm:t>
        <a:bodyPr/>
        <a:lstStyle/>
        <a:p>
          <a:r>
            <a:rPr lang="en-US"/>
            <a:t>Monthly check-ins with all mentors</a:t>
          </a:r>
        </a:p>
      </dgm:t>
    </dgm:pt>
    <dgm:pt modelId="{D16F2A96-4579-4BD5-BC4C-A18212BE0FEC}" type="parTrans" cxnId="{53F2A653-C14A-4554-830E-33E9AC742FEE}">
      <dgm:prSet/>
      <dgm:spPr/>
      <dgm:t>
        <a:bodyPr/>
        <a:lstStyle/>
        <a:p>
          <a:endParaRPr lang="en-US"/>
        </a:p>
      </dgm:t>
    </dgm:pt>
    <dgm:pt modelId="{D4555D8D-3B47-48BD-A4F0-52B10AB3515F}" type="sibTrans" cxnId="{53F2A653-C14A-4554-830E-33E9AC742FEE}">
      <dgm:prSet/>
      <dgm:spPr/>
      <dgm:t>
        <a:bodyPr/>
        <a:lstStyle/>
        <a:p>
          <a:endParaRPr lang="en-US"/>
        </a:p>
      </dgm:t>
    </dgm:pt>
    <dgm:pt modelId="{69C6808A-E80D-4534-84DB-5FB87ADFE213}">
      <dgm:prSet/>
      <dgm:spPr/>
      <dgm:t>
        <a:bodyPr/>
        <a:lstStyle/>
        <a:p>
          <a:r>
            <a:rPr lang="en-US"/>
            <a:t>Communicate with SFFC Foundation as needed</a:t>
          </a:r>
        </a:p>
      </dgm:t>
    </dgm:pt>
    <dgm:pt modelId="{ADFD0405-6A9E-4C73-8DA7-01163E9A755D}" type="parTrans" cxnId="{0D1F7A8C-7B16-4D93-BC48-A775798F5757}">
      <dgm:prSet/>
      <dgm:spPr/>
      <dgm:t>
        <a:bodyPr/>
        <a:lstStyle/>
        <a:p>
          <a:endParaRPr lang="en-US"/>
        </a:p>
      </dgm:t>
    </dgm:pt>
    <dgm:pt modelId="{0465A6C9-5577-4B82-8C08-1226EB48B064}" type="sibTrans" cxnId="{0D1F7A8C-7B16-4D93-BC48-A775798F5757}">
      <dgm:prSet/>
      <dgm:spPr/>
      <dgm:t>
        <a:bodyPr/>
        <a:lstStyle/>
        <a:p>
          <a:endParaRPr lang="en-US"/>
        </a:p>
      </dgm:t>
    </dgm:pt>
    <dgm:pt modelId="{C7AECF36-E43B-414A-AA3C-B49CCB8D68BC}" type="pres">
      <dgm:prSet presAssocID="{6A703AD5-20F8-45C4-AE5B-6374FF60A5BE}" presName="vert0" presStyleCnt="0">
        <dgm:presLayoutVars>
          <dgm:dir/>
          <dgm:animOne val="branch"/>
          <dgm:animLvl val="lvl"/>
        </dgm:presLayoutVars>
      </dgm:prSet>
      <dgm:spPr/>
    </dgm:pt>
    <dgm:pt modelId="{5099CBA4-0069-B345-874B-EB733144041C}" type="pres">
      <dgm:prSet presAssocID="{6B39D102-F3FC-4EF9-8529-40F01FBB2F6F}" presName="thickLine" presStyleLbl="alignNode1" presStyleIdx="0" presStyleCnt="6"/>
      <dgm:spPr/>
    </dgm:pt>
    <dgm:pt modelId="{C7BF1A5B-75CA-D64A-B32E-395F82BA9C58}" type="pres">
      <dgm:prSet presAssocID="{6B39D102-F3FC-4EF9-8529-40F01FBB2F6F}" presName="horz1" presStyleCnt="0"/>
      <dgm:spPr/>
    </dgm:pt>
    <dgm:pt modelId="{F0985941-D53B-3540-80AF-24D2A5EE613C}" type="pres">
      <dgm:prSet presAssocID="{6B39D102-F3FC-4EF9-8529-40F01FBB2F6F}" presName="tx1" presStyleLbl="revTx" presStyleIdx="0" presStyleCnt="6"/>
      <dgm:spPr/>
    </dgm:pt>
    <dgm:pt modelId="{858A7E13-CA94-5B40-B8BB-EEFBF7D67C33}" type="pres">
      <dgm:prSet presAssocID="{6B39D102-F3FC-4EF9-8529-40F01FBB2F6F}" presName="vert1" presStyleCnt="0"/>
      <dgm:spPr/>
    </dgm:pt>
    <dgm:pt modelId="{3D540D82-3012-4A4D-98CE-D5574DFA40BA}" type="pres">
      <dgm:prSet presAssocID="{208BE7B0-D1C3-4D2A-93A2-183D923B3CA8}" presName="thickLine" presStyleLbl="alignNode1" presStyleIdx="1" presStyleCnt="6"/>
      <dgm:spPr/>
    </dgm:pt>
    <dgm:pt modelId="{1802A084-ED93-654F-BD45-3FF6AEF6CAF1}" type="pres">
      <dgm:prSet presAssocID="{208BE7B0-D1C3-4D2A-93A2-183D923B3CA8}" presName="horz1" presStyleCnt="0"/>
      <dgm:spPr/>
    </dgm:pt>
    <dgm:pt modelId="{0A44BF73-D1EB-404B-845D-DFB725D2861E}" type="pres">
      <dgm:prSet presAssocID="{208BE7B0-D1C3-4D2A-93A2-183D923B3CA8}" presName="tx1" presStyleLbl="revTx" presStyleIdx="1" presStyleCnt="6"/>
      <dgm:spPr/>
    </dgm:pt>
    <dgm:pt modelId="{14C499CB-621A-BC41-B739-B30A415F3471}" type="pres">
      <dgm:prSet presAssocID="{208BE7B0-D1C3-4D2A-93A2-183D923B3CA8}" presName="vert1" presStyleCnt="0"/>
      <dgm:spPr/>
    </dgm:pt>
    <dgm:pt modelId="{2A15CAD2-EA80-0849-89BF-5973D940B3C2}" type="pres">
      <dgm:prSet presAssocID="{6595703E-29E2-4B11-858A-3AF1EFE0D404}" presName="thickLine" presStyleLbl="alignNode1" presStyleIdx="2" presStyleCnt="6"/>
      <dgm:spPr/>
    </dgm:pt>
    <dgm:pt modelId="{7EDA0506-A911-E646-8D16-D20B1ED58D47}" type="pres">
      <dgm:prSet presAssocID="{6595703E-29E2-4B11-858A-3AF1EFE0D404}" presName="horz1" presStyleCnt="0"/>
      <dgm:spPr/>
    </dgm:pt>
    <dgm:pt modelId="{BDA6A644-C52C-BA4F-950F-ABA0C23BBAE6}" type="pres">
      <dgm:prSet presAssocID="{6595703E-29E2-4B11-858A-3AF1EFE0D404}" presName="tx1" presStyleLbl="revTx" presStyleIdx="2" presStyleCnt="6"/>
      <dgm:spPr/>
    </dgm:pt>
    <dgm:pt modelId="{4CEBA21B-A7B8-FE4E-8751-5DB5F55ADB0B}" type="pres">
      <dgm:prSet presAssocID="{6595703E-29E2-4B11-858A-3AF1EFE0D404}" presName="vert1" presStyleCnt="0"/>
      <dgm:spPr/>
    </dgm:pt>
    <dgm:pt modelId="{3675F8FF-CA02-0A4F-BF69-98C16F668A30}" type="pres">
      <dgm:prSet presAssocID="{B97D2FE2-AB85-460A-A6AB-0B074570DC95}" presName="thickLine" presStyleLbl="alignNode1" presStyleIdx="3" presStyleCnt="6"/>
      <dgm:spPr/>
    </dgm:pt>
    <dgm:pt modelId="{7DC34155-D266-1A4B-A67D-FE0A6770973D}" type="pres">
      <dgm:prSet presAssocID="{B97D2FE2-AB85-460A-A6AB-0B074570DC95}" presName="horz1" presStyleCnt="0"/>
      <dgm:spPr/>
    </dgm:pt>
    <dgm:pt modelId="{22198AC8-7078-5A49-8BE3-985ABFF28D29}" type="pres">
      <dgm:prSet presAssocID="{B97D2FE2-AB85-460A-A6AB-0B074570DC95}" presName="tx1" presStyleLbl="revTx" presStyleIdx="3" presStyleCnt="6"/>
      <dgm:spPr/>
    </dgm:pt>
    <dgm:pt modelId="{FC159796-57E2-D646-84CC-9909028B2CD4}" type="pres">
      <dgm:prSet presAssocID="{B97D2FE2-AB85-460A-A6AB-0B074570DC95}" presName="vert1" presStyleCnt="0"/>
      <dgm:spPr/>
    </dgm:pt>
    <dgm:pt modelId="{5E4D4DC6-436B-194E-BD31-93641993E3DA}" type="pres">
      <dgm:prSet presAssocID="{0AED4165-FD84-4579-805A-255C49C67023}" presName="thickLine" presStyleLbl="alignNode1" presStyleIdx="4" presStyleCnt="6"/>
      <dgm:spPr/>
    </dgm:pt>
    <dgm:pt modelId="{92F0450F-D184-5941-AB5D-C806E460384D}" type="pres">
      <dgm:prSet presAssocID="{0AED4165-FD84-4579-805A-255C49C67023}" presName="horz1" presStyleCnt="0"/>
      <dgm:spPr/>
    </dgm:pt>
    <dgm:pt modelId="{6B7BAD1D-D74A-4C4E-AE69-8DEF40C63AD7}" type="pres">
      <dgm:prSet presAssocID="{0AED4165-FD84-4579-805A-255C49C67023}" presName="tx1" presStyleLbl="revTx" presStyleIdx="4" presStyleCnt="6"/>
      <dgm:spPr/>
    </dgm:pt>
    <dgm:pt modelId="{B64CEBC4-E740-9540-9255-BACE05A6DFCE}" type="pres">
      <dgm:prSet presAssocID="{0AED4165-FD84-4579-805A-255C49C67023}" presName="vert1" presStyleCnt="0"/>
      <dgm:spPr/>
    </dgm:pt>
    <dgm:pt modelId="{F6583777-AE9B-6845-9500-BE37695F4E2B}" type="pres">
      <dgm:prSet presAssocID="{69C6808A-E80D-4534-84DB-5FB87ADFE213}" presName="thickLine" presStyleLbl="alignNode1" presStyleIdx="5" presStyleCnt="6"/>
      <dgm:spPr/>
    </dgm:pt>
    <dgm:pt modelId="{5B7F74C0-0D59-BC4D-8081-1B9F10AADE15}" type="pres">
      <dgm:prSet presAssocID="{69C6808A-E80D-4534-84DB-5FB87ADFE213}" presName="horz1" presStyleCnt="0"/>
      <dgm:spPr/>
    </dgm:pt>
    <dgm:pt modelId="{81D4E68D-2E30-6049-9C91-C95C6E4593B9}" type="pres">
      <dgm:prSet presAssocID="{69C6808A-E80D-4534-84DB-5FB87ADFE213}" presName="tx1" presStyleLbl="revTx" presStyleIdx="5" presStyleCnt="6"/>
      <dgm:spPr/>
    </dgm:pt>
    <dgm:pt modelId="{90C465DC-CB44-B14F-9CCC-FBC016E53235}" type="pres">
      <dgm:prSet presAssocID="{69C6808A-E80D-4534-84DB-5FB87ADFE213}" presName="vert1" presStyleCnt="0"/>
      <dgm:spPr/>
    </dgm:pt>
  </dgm:ptLst>
  <dgm:cxnLst>
    <dgm:cxn modelId="{8C98A102-B107-EA4F-9459-EB6D6BB7CD61}" type="presOf" srcId="{6595703E-29E2-4B11-858A-3AF1EFE0D404}" destId="{BDA6A644-C52C-BA4F-950F-ABA0C23BBAE6}" srcOrd="0" destOrd="0" presId="urn:microsoft.com/office/officeart/2008/layout/LinedList"/>
    <dgm:cxn modelId="{CD23AF14-272F-4791-B75E-D28A13D16726}" srcId="{6A703AD5-20F8-45C4-AE5B-6374FF60A5BE}" destId="{6B39D102-F3FC-4EF9-8529-40F01FBB2F6F}" srcOrd="0" destOrd="0" parTransId="{C49E1372-5C51-4FB4-8224-E57E86E678C9}" sibTransId="{0C0638A3-D210-42DE-8C45-B31F321533B0}"/>
    <dgm:cxn modelId="{9288D414-339F-2649-8B38-917FC12A9342}" type="presOf" srcId="{0AED4165-FD84-4579-805A-255C49C67023}" destId="{6B7BAD1D-D74A-4C4E-AE69-8DEF40C63AD7}" srcOrd="0" destOrd="0" presId="urn:microsoft.com/office/officeart/2008/layout/LinedList"/>
    <dgm:cxn modelId="{42967D1A-D102-9E47-9F44-47258DF453E3}" type="presOf" srcId="{6B39D102-F3FC-4EF9-8529-40F01FBB2F6F}" destId="{F0985941-D53B-3540-80AF-24D2A5EE613C}" srcOrd="0" destOrd="0" presId="urn:microsoft.com/office/officeart/2008/layout/LinedList"/>
    <dgm:cxn modelId="{012D7A23-848F-4AEC-BA97-768011E4B1D6}" srcId="{6A703AD5-20F8-45C4-AE5B-6374FF60A5BE}" destId="{6595703E-29E2-4B11-858A-3AF1EFE0D404}" srcOrd="2" destOrd="0" parTransId="{CB1F5643-28A3-4F2A-B396-B6CAD199DDF3}" sibTransId="{AC995173-293B-46F1-970B-9F7DE2EEEC9F}"/>
    <dgm:cxn modelId="{82250048-465E-B249-B110-6653BFE5B1D9}" type="presOf" srcId="{6A703AD5-20F8-45C4-AE5B-6374FF60A5BE}" destId="{C7AECF36-E43B-414A-AA3C-B49CCB8D68BC}" srcOrd="0" destOrd="0" presId="urn:microsoft.com/office/officeart/2008/layout/LinedList"/>
    <dgm:cxn modelId="{53F2A653-C14A-4554-830E-33E9AC742FEE}" srcId="{6A703AD5-20F8-45C4-AE5B-6374FF60A5BE}" destId="{0AED4165-FD84-4579-805A-255C49C67023}" srcOrd="4" destOrd="0" parTransId="{D16F2A96-4579-4BD5-BC4C-A18212BE0FEC}" sibTransId="{D4555D8D-3B47-48BD-A4F0-52B10AB3515F}"/>
    <dgm:cxn modelId="{B14CB664-AE2B-CB45-9D66-7F83FAABFB8F}" type="presOf" srcId="{B97D2FE2-AB85-460A-A6AB-0B074570DC95}" destId="{22198AC8-7078-5A49-8BE3-985ABFF28D29}" srcOrd="0" destOrd="0" presId="urn:microsoft.com/office/officeart/2008/layout/LinedList"/>
    <dgm:cxn modelId="{15A9577E-575C-4B81-82F1-9FAE2C780A31}" srcId="{6A703AD5-20F8-45C4-AE5B-6374FF60A5BE}" destId="{208BE7B0-D1C3-4D2A-93A2-183D923B3CA8}" srcOrd="1" destOrd="0" parTransId="{01B35710-91CA-413A-9598-DCF9E16A6544}" sibTransId="{E9301C4E-8671-4AB0-A299-04E974F78AB4}"/>
    <dgm:cxn modelId="{0D1F7A8C-7B16-4D93-BC48-A775798F5757}" srcId="{6A703AD5-20F8-45C4-AE5B-6374FF60A5BE}" destId="{69C6808A-E80D-4534-84DB-5FB87ADFE213}" srcOrd="5" destOrd="0" parTransId="{ADFD0405-6A9E-4C73-8DA7-01163E9A755D}" sibTransId="{0465A6C9-5577-4B82-8C08-1226EB48B064}"/>
    <dgm:cxn modelId="{74FFA491-AB66-4134-9B92-C28471161689}" srcId="{6A703AD5-20F8-45C4-AE5B-6374FF60A5BE}" destId="{B97D2FE2-AB85-460A-A6AB-0B074570DC95}" srcOrd="3" destOrd="0" parTransId="{E2F8B050-34B0-48AA-BF1C-B2D4423006F0}" sibTransId="{6D8BA654-14E6-4D64-B1A2-1BCBCF416E11}"/>
    <dgm:cxn modelId="{4A46DAF0-D781-C049-8DAA-9B699C085501}" type="presOf" srcId="{208BE7B0-D1C3-4D2A-93A2-183D923B3CA8}" destId="{0A44BF73-D1EB-404B-845D-DFB725D2861E}" srcOrd="0" destOrd="0" presId="urn:microsoft.com/office/officeart/2008/layout/LinedList"/>
    <dgm:cxn modelId="{648CB8FF-D257-6B4B-B536-90DE39DA3736}" type="presOf" srcId="{69C6808A-E80D-4534-84DB-5FB87ADFE213}" destId="{81D4E68D-2E30-6049-9C91-C95C6E4593B9}" srcOrd="0" destOrd="0" presId="urn:microsoft.com/office/officeart/2008/layout/LinedList"/>
    <dgm:cxn modelId="{88F3704F-1C69-D443-8DD9-D8C61AD3F26D}" type="presParOf" srcId="{C7AECF36-E43B-414A-AA3C-B49CCB8D68BC}" destId="{5099CBA4-0069-B345-874B-EB733144041C}" srcOrd="0" destOrd="0" presId="urn:microsoft.com/office/officeart/2008/layout/LinedList"/>
    <dgm:cxn modelId="{B661E1D9-E3FE-F249-9BFF-03D3432AA845}" type="presParOf" srcId="{C7AECF36-E43B-414A-AA3C-B49CCB8D68BC}" destId="{C7BF1A5B-75CA-D64A-B32E-395F82BA9C58}" srcOrd="1" destOrd="0" presId="urn:microsoft.com/office/officeart/2008/layout/LinedList"/>
    <dgm:cxn modelId="{FEC474CA-D725-7741-819A-EFD3956AB979}" type="presParOf" srcId="{C7BF1A5B-75CA-D64A-B32E-395F82BA9C58}" destId="{F0985941-D53B-3540-80AF-24D2A5EE613C}" srcOrd="0" destOrd="0" presId="urn:microsoft.com/office/officeart/2008/layout/LinedList"/>
    <dgm:cxn modelId="{6D9A642A-7299-BE43-9DCA-12AC44D8FC3C}" type="presParOf" srcId="{C7BF1A5B-75CA-D64A-B32E-395F82BA9C58}" destId="{858A7E13-CA94-5B40-B8BB-EEFBF7D67C33}" srcOrd="1" destOrd="0" presId="urn:microsoft.com/office/officeart/2008/layout/LinedList"/>
    <dgm:cxn modelId="{EC079B6A-0B79-E44F-A96B-3A16149DEB23}" type="presParOf" srcId="{C7AECF36-E43B-414A-AA3C-B49CCB8D68BC}" destId="{3D540D82-3012-4A4D-98CE-D5574DFA40BA}" srcOrd="2" destOrd="0" presId="urn:microsoft.com/office/officeart/2008/layout/LinedList"/>
    <dgm:cxn modelId="{F231CCEE-56AF-374D-9A6F-87F529449147}" type="presParOf" srcId="{C7AECF36-E43B-414A-AA3C-B49CCB8D68BC}" destId="{1802A084-ED93-654F-BD45-3FF6AEF6CAF1}" srcOrd="3" destOrd="0" presId="urn:microsoft.com/office/officeart/2008/layout/LinedList"/>
    <dgm:cxn modelId="{CEDC8E77-A55C-3E40-8566-2E8CF099DB48}" type="presParOf" srcId="{1802A084-ED93-654F-BD45-3FF6AEF6CAF1}" destId="{0A44BF73-D1EB-404B-845D-DFB725D2861E}" srcOrd="0" destOrd="0" presId="urn:microsoft.com/office/officeart/2008/layout/LinedList"/>
    <dgm:cxn modelId="{A968C4B9-08C6-1048-85AA-2DAFDBB2A246}" type="presParOf" srcId="{1802A084-ED93-654F-BD45-3FF6AEF6CAF1}" destId="{14C499CB-621A-BC41-B739-B30A415F3471}" srcOrd="1" destOrd="0" presId="urn:microsoft.com/office/officeart/2008/layout/LinedList"/>
    <dgm:cxn modelId="{E3E48E07-806C-EE4E-9F89-C6472375333C}" type="presParOf" srcId="{C7AECF36-E43B-414A-AA3C-B49CCB8D68BC}" destId="{2A15CAD2-EA80-0849-89BF-5973D940B3C2}" srcOrd="4" destOrd="0" presId="urn:microsoft.com/office/officeart/2008/layout/LinedList"/>
    <dgm:cxn modelId="{8B1364D8-0926-894D-B4C1-1B4A579352D9}" type="presParOf" srcId="{C7AECF36-E43B-414A-AA3C-B49CCB8D68BC}" destId="{7EDA0506-A911-E646-8D16-D20B1ED58D47}" srcOrd="5" destOrd="0" presId="urn:microsoft.com/office/officeart/2008/layout/LinedList"/>
    <dgm:cxn modelId="{E482B56A-BE85-B64B-B955-C6CCFEBB75BC}" type="presParOf" srcId="{7EDA0506-A911-E646-8D16-D20B1ED58D47}" destId="{BDA6A644-C52C-BA4F-950F-ABA0C23BBAE6}" srcOrd="0" destOrd="0" presId="urn:microsoft.com/office/officeart/2008/layout/LinedList"/>
    <dgm:cxn modelId="{A2C3FBE6-630F-0A47-A02A-0A56EFCFC733}" type="presParOf" srcId="{7EDA0506-A911-E646-8D16-D20B1ED58D47}" destId="{4CEBA21B-A7B8-FE4E-8751-5DB5F55ADB0B}" srcOrd="1" destOrd="0" presId="urn:microsoft.com/office/officeart/2008/layout/LinedList"/>
    <dgm:cxn modelId="{22A5F467-C6EA-694F-B926-C686F996F65E}" type="presParOf" srcId="{C7AECF36-E43B-414A-AA3C-B49CCB8D68BC}" destId="{3675F8FF-CA02-0A4F-BF69-98C16F668A30}" srcOrd="6" destOrd="0" presId="urn:microsoft.com/office/officeart/2008/layout/LinedList"/>
    <dgm:cxn modelId="{74BF483B-37E3-7345-BF77-52A3F79E43B9}" type="presParOf" srcId="{C7AECF36-E43B-414A-AA3C-B49CCB8D68BC}" destId="{7DC34155-D266-1A4B-A67D-FE0A6770973D}" srcOrd="7" destOrd="0" presId="urn:microsoft.com/office/officeart/2008/layout/LinedList"/>
    <dgm:cxn modelId="{C27DA5C0-0613-C74A-B962-128256383E08}" type="presParOf" srcId="{7DC34155-D266-1A4B-A67D-FE0A6770973D}" destId="{22198AC8-7078-5A49-8BE3-985ABFF28D29}" srcOrd="0" destOrd="0" presId="urn:microsoft.com/office/officeart/2008/layout/LinedList"/>
    <dgm:cxn modelId="{6532ED35-3071-EE46-AEE6-2BD45F6F1426}" type="presParOf" srcId="{7DC34155-D266-1A4B-A67D-FE0A6770973D}" destId="{FC159796-57E2-D646-84CC-9909028B2CD4}" srcOrd="1" destOrd="0" presId="urn:microsoft.com/office/officeart/2008/layout/LinedList"/>
    <dgm:cxn modelId="{EDB55A8C-E79A-F545-A109-3DB4BD5A9C64}" type="presParOf" srcId="{C7AECF36-E43B-414A-AA3C-B49CCB8D68BC}" destId="{5E4D4DC6-436B-194E-BD31-93641993E3DA}" srcOrd="8" destOrd="0" presId="urn:microsoft.com/office/officeart/2008/layout/LinedList"/>
    <dgm:cxn modelId="{7FEBA791-2854-6849-8816-59595D3B352C}" type="presParOf" srcId="{C7AECF36-E43B-414A-AA3C-B49CCB8D68BC}" destId="{92F0450F-D184-5941-AB5D-C806E460384D}" srcOrd="9" destOrd="0" presId="urn:microsoft.com/office/officeart/2008/layout/LinedList"/>
    <dgm:cxn modelId="{091E7F7E-BD0A-484A-8D58-F976BE08F6AA}" type="presParOf" srcId="{92F0450F-D184-5941-AB5D-C806E460384D}" destId="{6B7BAD1D-D74A-4C4E-AE69-8DEF40C63AD7}" srcOrd="0" destOrd="0" presId="urn:microsoft.com/office/officeart/2008/layout/LinedList"/>
    <dgm:cxn modelId="{E5D8ED51-F635-194E-A106-39BA2ABFECA5}" type="presParOf" srcId="{92F0450F-D184-5941-AB5D-C806E460384D}" destId="{B64CEBC4-E740-9540-9255-BACE05A6DFCE}" srcOrd="1" destOrd="0" presId="urn:microsoft.com/office/officeart/2008/layout/LinedList"/>
    <dgm:cxn modelId="{933E9486-FD6A-8243-A859-7CC14785CAA1}" type="presParOf" srcId="{C7AECF36-E43B-414A-AA3C-B49CCB8D68BC}" destId="{F6583777-AE9B-6845-9500-BE37695F4E2B}" srcOrd="10" destOrd="0" presId="urn:microsoft.com/office/officeart/2008/layout/LinedList"/>
    <dgm:cxn modelId="{D2065D77-A01C-3B42-98B5-07EBB9DF5F9D}" type="presParOf" srcId="{C7AECF36-E43B-414A-AA3C-B49CCB8D68BC}" destId="{5B7F74C0-0D59-BC4D-8081-1B9F10AADE15}" srcOrd="11" destOrd="0" presId="urn:microsoft.com/office/officeart/2008/layout/LinedList"/>
    <dgm:cxn modelId="{130B8FFC-5F3F-9D48-849C-768D945CA4D2}" type="presParOf" srcId="{5B7F74C0-0D59-BC4D-8081-1B9F10AADE15}" destId="{81D4E68D-2E30-6049-9C91-C95C6E4593B9}" srcOrd="0" destOrd="0" presId="urn:microsoft.com/office/officeart/2008/layout/LinedList"/>
    <dgm:cxn modelId="{7C491489-A77D-BD42-9015-54F88E9EE007}" type="presParOf" srcId="{5B7F74C0-0D59-BC4D-8081-1B9F10AADE15}" destId="{90C465DC-CB44-B14F-9CCC-FBC016E532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3AB4BA-094B-4E8B-85C6-6B669E6559E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EB91F2-71AE-41AB-81F4-7D83E3C68B92}">
      <dgm:prSet/>
      <dgm:spPr/>
      <dgm:t>
        <a:bodyPr/>
        <a:lstStyle/>
        <a:p>
          <a:r>
            <a:rPr lang="en-US"/>
            <a:t>Students and parents who are passionate about serving others.</a:t>
          </a:r>
        </a:p>
      </dgm:t>
    </dgm:pt>
    <dgm:pt modelId="{0B8F5448-258E-4ABF-842B-A19FA5AA8A4B}" type="parTrans" cxnId="{2D13A40F-C92C-4270-8AC0-77BDFD95155D}">
      <dgm:prSet/>
      <dgm:spPr/>
      <dgm:t>
        <a:bodyPr/>
        <a:lstStyle/>
        <a:p>
          <a:endParaRPr lang="en-US"/>
        </a:p>
      </dgm:t>
    </dgm:pt>
    <dgm:pt modelId="{FA74F08C-513E-4E7D-A524-F10EBA29105A}" type="sibTrans" cxnId="{2D13A40F-C92C-4270-8AC0-77BDFD95155D}">
      <dgm:prSet/>
      <dgm:spPr/>
      <dgm:t>
        <a:bodyPr/>
        <a:lstStyle/>
        <a:p>
          <a:endParaRPr lang="en-US"/>
        </a:p>
      </dgm:t>
    </dgm:pt>
    <dgm:pt modelId="{A8C7D96B-BD8B-4E77-A87C-7B637335AF5A}">
      <dgm:prSet/>
      <dgm:spPr/>
      <dgm:t>
        <a:bodyPr/>
        <a:lstStyle/>
        <a:p>
          <a:r>
            <a:rPr lang="en-US"/>
            <a:t>Students who may be lacking a positive intergenerational connection.</a:t>
          </a:r>
        </a:p>
      </dgm:t>
    </dgm:pt>
    <dgm:pt modelId="{BD3CD0F9-0F58-4A5A-92F8-281CC1F6D34D}" type="parTrans" cxnId="{8545EE8B-4FDD-4E9B-917E-A05B0FD0E433}">
      <dgm:prSet/>
      <dgm:spPr/>
      <dgm:t>
        <a:bodyPr/>
        <a:lstStyle/>
        <a:p>
          <a:endParaRPr lang="en-US"/>
        </a:p>
      </dgm:t>
    </dgm:pt>
    <dgm:pt modelId="{6939526F-1C3A-470B-A13F-D4CC6275A6A5}" type="sibTrans" cxnId="{8545EE8B-4FDD-4E9B-917E-A05B0FD0E433}">
      <dgm:prSet/>
      <dgm:spPr/>
      <dgm:t>
        <a:bodyPr/>
        <a:lstStyle/>
        <a:p>
          <a:endParaRPr lang="en-US"/>
        </a:p>
      </dgm:t>
    </dgm:pt>
    <dgm:pt modelId="{4C667BE9-9512-49A4-BE18-E35080736AF7}">
      <dgm:prSet/>
      <dgm:spPr/>
      <dgm:t>
        <a:bodyPr/>
        <a:lstStyle/>
        <a:p>
          <a:r>
            <a:rPr lang="en-US"/>
            <a:t>Students/parents able to commit to consistent weekly 2-hour visits.</a:t>
          </a:r>
        </a:p>
      </dgm:t>
    </dgm:pt>
    <dgm:pt modelId="{580DABD2-1571-4E54-95D4-34ABEA21E800}" type="parTrans" cxnId="{C4C38634-694E-4BC8-9AEB-67FA878DF388}">
      <dgm:prSet/>
      <dgm:spPr/>
      <dgm:t>
        <a:bodyPr/>
        <a:lstStyle/>
        <a:p>
          <a:endParaRPr lang="en-US"/>
        </a:p>
      </dgm:t>
    </dgm:pt>
    <dgm:pt modelId="{7582C403-7B9F-45C5-9570-22714980F0A7}" type="sibTrans" cxnId="{C4C38634-694E-4BC8-9AEB-67FA878DF388}">
      <dgm:prSet/>
      <dgm:spPr/>
      <dgm:t>
        <a:bodyPr/>
        <a:lstStyle/>
        <a:p>
          <a:endParaRPr lang="en-US"/>
        </a:p>
      </dgm:t>
    </dgm:pt>
    <dgm:pt modelId="{9415F1DA-CA8F-45C5-82D4-E5CA6E2FD9FD}">
      <dgm:prSet/>
      <dgm:spPr/>
      <dgm:t>
        <a:bodyPr/>
        <a:lstStyle/>
        <a:p>
          <a:pPr algn="ctr"/>
          <a:endParaRPr lang="en-US" i="1" dirty="0"/>
        </a:p>
        <a:p>
          <a:pPr algn="ctr"/>
          <a:r>
            <a:rPr lang="en-US" i="1" dirty="0"/>
            <a:t>PFE is not a financially needs-based program.</a:t>
          </a:r>
        </a:p>
      </dgm:t>
    </dgm:pt>
    <dgm:pt modelId="{7BA91676-EBA6-4646-82C1-B4EEE4A4F99C}" type="parTrans" cxnId="{2600AF1A-C5A9-41FB-BCFC-1C7302E76A45}">
      <dgm:prSet/>
      <dgm:spPr/>
      <dgm:t>
        <a:bodyPr/>
        <a:lstStyle/>
        <a:p>
          <a:endParaRPr lang="en-US"/>
        </a:p>
      </dgm:t>
    </dgm:pt>
    <dgm:pt modelId="{50DB94D9-45A8-4ECB-87C9-2602DD0974C4}" type="sibTrans" cxnId="{2600AF1A-C5A9-41FB-BCFC-1C7302E76A45}">
      <dgm:prSet/>
      <dgm:spPr/>
      <dgm:t>
        <a:bodyPr/>
        <a:lstStyle/>
        <a:p>
          <a:endParaRPr lang="en-US"/>
        </a:p>
      </dgm:t>
    </dgm:pt>
    <dgm:pt modelId="{11B313C5-EC4A-2945-AE53-03D6D2AA7CBA}" type="pres">
      <dgm:prSet presAssocID="{F73AB4BA-094B-4E8B-85C6-6B669E6559EA}" presName="vert0" presStyleCnt="0">
        <dgm:presLayoutVars>
          <dgm:dir/>
          <dgm:animOne val="branch"/>
          <dgm:animLvl val="lvl"/>
        </dgm:presLayoutVars>
      </dgm:prSet>
      <dgm:spPr/>
    </dgm:pt>
    <dgm:pt modelId="{36FD396E-DDD3-0C42-BA23-32A07B0BC1D1}" type="pres">
      <dgm:prSet presAssocID="{6AEB91F2-71AE-41AB-81F4-7D83E3C68B92}" presName="thickLine" presStyleLbl="alignNode1" presStyleIdx="0" presStyleCnt="4"/>
      <dgm:spPr/>
    </dgm:pt>
    <dgm:pt modelId="{5B6A2872-9506-5245-ACDC-C0B56E58BEC4}" type="pres">
      <dgm:prSet presAssocID="{6AEB91F2-71AE-41AB-81F4-7D83E3C68B92}" presName="horz1" presStyleCnt="0"/>
      <dgm:spPr/>
    </dgm:pt>
    <dgm:pt modelId="{6228117B-F2DF-CE40-BC40-7336F03130C9}" type="pres">
      <dgm:prSet presAssocID="{6AEB91F2-71AE-41AB-81F4-7D83E3C68B92}" presName="tx1" presStyleLbl="revTx" presStyleIdx="0" presStyleCnt="4"/>
      <dgm:spPr/>
    </dgm:pt>
    <dgm:pt modelId="{4904C9B9-1E9D-1B4A-8752-18B6894B0EA3}" type="pres">
      <dgm:prSet presAssocID="{6AEB91F2-71AE-41AB-81F4-7D83E3C68B92}" presName="vert1" presStyleCnt="0"/>
      <dgm:spPr/>
    </dgm:pt>
    <dgm:pt modelId="{6B311231-8033-784B-A7A5-AA767C2162F4}" type="pres">
      <dgm:prSet presAssocID="{A8C7D96B-BD8B-4E77-A87C-7B637335AF5A}" presName="thickLine" presStyleLbl="alignNode1" presStyleIdx="1" presStyleCnt="4"/>
      <dgm:spPr/>
    </dgm:pt>
    <dgm:pt modelId="{1A5C2BA0-D6CF-0C4E-9B3F-F05A6A13824B}" type="pres">
      <dgm:prSet presAssocID="{A8C7D96B-BD8B-4E77-A87C-7B637335AF5A}" presName="horz1" presStyleCnt="0"/>
      <dgm:spPr/>
    </dgm:pt>
    <dgm:pt modelId="{C716D3F5-87C9-7E4A-BE56-753E6E88A951}" type="pres">
      <dgm:prSet presAssocID="{A8C7D96B-BD8B-4E77-A87C-7B637335AF5A}" presName="tx1" presStyleLbl="revTx" presStyleIdx="1" presStyleCnt="4"/>
      <dgm:spPr/>
    </dgm:pt>
    <dgm:pt modelId="{1E707AFD-7321-3A44-BDE6-C42B5DD1AF5C}" type="pres">
      <dgm:prSet presAssocID="{A8C7D96B-BD8B-4E77-A87C-7B637335AF5A}" presName="vert1" presStyleCnt="0"/>
      <dgm:spPr/>
    </dgm:pt>
    <dgm:pt modelId="{3E48B033-429A-B242-8AD0-A8346F817E1A}" type="pres">
      <dgm:prSet presAssocID="{4C667BE9-9512-49A4-BE18-E35080736AF7}" presName="thickLine" presStyleLbl="alignNode1" presStyleIdx="2" presStyleCnt="4"/>
      <dgm:spPr/>
    </dgm:pt>
    <dgm:pt modelId="{83026ABB-873B-A74C-AC27-80AE6BD3020A}" type="pres">
      <dgm:prSet presAssocID="{4C667BE9-9512-49A4-BE18-E35080736AF7}" presName="horz1" presStyleCnt="0"/>
      <dgm:spPr/>
    </dgm:pt>
    <dgm:pt modelId="{62CA0CB0-9730-194C-981B-94853D6EFC2A}" type="pres">
      <dgm:prSet presAssocID="{4C667BE9-9512-49A4-BE18-E35080736AF7}" presName="tx1" presStyleLbl="revTx" presStyleIdx="2" presStyleCnt="4"/>
      <dgm:spPr/>
    </dgm:pt>
    <dgm:pt modelId="{76BB6601-FC13-464B-BDCE-363435F3208E}" type="pres">
      <dgm:prSet presAssocID="{4C667BE9-9512-49A4-BE18-E35080736AF7}" presName="vert1" presStyleCnt="0"/>
      <dgm:spPr/>
    </dgm:pt>
    <dgm:pt modelId="{00B4ADED-A5EF-F041-9598-A34B263B0C7D}" type="pres">
      <dgm:prSet presAssocID="{9415F1DA-CA8F-45C5-82D4-E5CA6E2FD9FD}" presName="thickLine" presStyleLbl="alignNode1" presStyleIdx="3" presStyleCnt="4"/>
      <dgm:spPr/>
    </dgm:pt>
    <dgm:pt modelId="{BB9BDF66-8B5D-9648-B07B-C3812C397D1C}" type="pres">
      <dgm:prSet presAssocID="{9415F1DA-CA8F-45C5-82D4-E5CA6E2FD9FD}" presName="horz1" presStyleCnt="0"/>
      <dgm:spPr/>
    </dgm:pt>
    <dgm:pt modelId="{351C998B-39D7-9F42-9EDC-A2364471E57B}" type="pres">
      <dgm:prSet presAssocID="{9415F1DA-CA8F-45C5-82D4-E5CA6E2FD9FD}" presName="tx1" presStyleLbl="revTx" presStyleIdx="3" presStyleCnt="4"/>
      <dgm:spPr/>
    </dgm:pt>
    <dgm:pt modelId="{E2FB6389-2F46-FB44-8B80-C103527D6F06}" type="pres">
      <dgm:prSet presAssocID="{9415F1DA-CA8F-45C5-82D4-E5CA6E2FD9FD}" presName="vert1" presStyleCnt="0"/>
      <dgm:spPr/>
    </dgm:pt>
  </dgm:ptLst>
  <dgm:cxnLst>
    <dgm:cxn modelId="{2D13A40F-C92C-4270-8AC0-77BDFD95155D}" srcId="{F73AB4BA-094B-4E8B-85C6-6B669E6559EA}" destId="{6AEB91F2-71AE-41AB-81F4-7D83E3C68B92}" srcOrd="0" destOrd="0" parTransId="{0B8F5448-258E-4ABF-842B-A19FA5AA8A4B}" sibTransId="{FA74F08C-513E-4E7D-A524-F10EBA29105A}"/>
    <dgm:cxn modelId="{5EE91A10-1FCB-094E-BA6A-9BCB3A23903E}" type="presOf" srcId="{9415F1DA-CA8F-45C5-82D4-E5CA6E2FD9FD}" destId="{351C998B-39D7-9F42-9EDC-A2364471E57B}" srcOrd="0" destOrd="0" presId="urn:microsoft.com/office/officeart/2008/layout/LinedList"/>
    <dgm:cxn modelId="{2600AF1A-C5A9-41FB-BCFC-1C7302E76A45}" srcId="{F73AB4BA-094B-4E8B-85C6-6B669E6559EA}" destId="{9415F1DA-CA8F-45C5-82D4-E5CA6E2FD9FD}" srcOrd="3" destOrd="0" parTransId="{7BA91676-EBA6-4646-82C1-B4EEE4A4F99C}" sibTransId="{50DB94D9-45A8-4ECB-87C9-2602DD0974C4}"/>
    <dgm:cxn modelId="{C4C38634-694E-4BC8-9AEB-67FA878DF388}" srcId="{F73AB4BA-094B-4E8B-85C6-6B669E6559EA}" destId="{4C667BE9-9512-49A4-BE18-E35080736AF7}" srcOrd="2" destOrd="0" parTransId="{580DABD2-1571-4E54-95D4-34ABEA21E800}" sibTransId="{7582C403-7B9F-45C5-9570-22714980F0A7}"/>
    <dgm:cxn modelId="{B37D005B-E3C8-6D44-B64C-F4E83B16DA36}" type="presOf" srcId="{6AEB91F2-71AE-41AB-81F4-7D83E3C68B92}" destId="{6228117B-F2DF-CE40-BC40-7336F03130C9}" srcOrd="0" destOrd="0" presId="urn:microsoft.com/office/officeart/2008/layout/LinedList"/>
    <dgm:cxn modelId="{8545EE8B-4FDD-4E9B-917E-A05B0FD0E433}" srcId="{F73AB4BA-094B-4E8B-85C6-6B669E6559EA}" destId="{A8C7D96B-BD8B-4E77-A87C-7B637335AF5A}" srcOrd="1" destOrd="0" parTransId="{BD3CD0F9-0F58-4A5A-92F8-281CC1F6D34D}" sibTransId="{6939526F-1C3A-470B-A13F-D4CC6275A6A5}"/>
    <dgm:cxn modelId="{E627B78D-A94B-F74C-9A4F-5478A53F0BE6}" type="presOf" srcId="{F73AB4BA-094B-4E8B-85C6-6B669E6559EA}" destId="{11B313C5-EC4A-2945-AE53-03D6D2AA7CBA}" srcOrd="0" destOrd="0" presId="urn:microsoft.com/office/officeart/2008/layout/LinedList"/>
    <dgm:cxn modelId="{C1B6408E-0A04-C544-9754-27D3653C5746}" type="presOf" srcId="{4C667BE9-9512-49A4-BE18-E35080736AF7}" destId="{62CA0CB0-9730-194C-981B-94853D6EFC2A}" srcOrd="0" destOrd="0" presId="urn:microsoft.com/office/officeart/2008/layout/LinedList"/>
    <dgm:cxn modelId="{4AFFA199-3D33-2645-8F23-045BE6E39B26}" type="presOf" srcId="{A8C7D96B-BD8B-4E77-A87C-7B637335AF5A}" destId="{C716D3F5-87C9-7E4A-BE56-753E6E88A951}" srcOrd="0" destOrd="0" presId="urn:microsoft.com/office/officeart/2008/layout/LinedList"/>
    <dgm:cxn modelId="{B9389BD8-F9D2-394C-B1B1-06BF9214238C}" type="presParOf" srcId="{11B313C5-EC4A-2945-AE53-03D6D2AA7CBA}" destId="{36FD396E-DDD3-0C42-BA23-32A07B0BC1D1}" srcOrd="0" destOrd="0" presId="urn:microsoft.com/office/officeart/2008/layout/LinedList"/>
    <dgm:cxn modelId="{195E6CBA-BA07-D046-996D-DE2D0A5AA7A6}" type="presParOf" srcId="{11B313C5-EC4A-2945-AE53-03D6D2AA7CBA}" destId="{5B6A2872-9506-5245-ACDC-C0B56E58BEC4}" srcOrd="1" destOrd="0" presId="urn:microsoft.com/office/officeart/2008/layout/LinedList"/>
    <dgm:cxn modelId="{D51D360D-FA84-B947-B56A-3FAC4F8896A8}" type="presParOf" srcId="{5B6A2872-9506-5245-ACDC-C0B56E58BEC4}" destId="{6228117B-F2DF-CE40-BC40-7336F03130C9}" srcOrd="0" destOrd="0" presId="urn:microsoft.com/office/officeart/2008/layout/LinedList"/>
    <dgm:cxn modelId="{DAD717B5-C833-244B-A690-16E8D2C65205}" type="presParOf" srcId="{5B6A2872-9506-5245-ACDC-C0B56E58BEC4}" destId="{4904C9B9-1E9D-1B4A-8752-18B6894B0EA3}" srcOrd="1" destOrd="0" presId="urn:microsoft.com/office/officeart/2008/layout/LinedList"/>
    <dgm:cxn modelId="{AE40041B-1865-8B4A-BEAF-2E842A4F9221}" type="presParOf" srcId="{11B313C5-EC4A-2945-AE53-03D6D2AA7CBA}" destId="{6B311231-8033-784B-A7A5-AA767C2162F4}" srcOrd="2" destOrd="0" presId="urn:microsoft.com/office/officeart/2008/layout/LinedList"/>
    <dgm:cxn modelId="{3EC31384-F06E-6844-8868-673421134927}" type="presParOf" srcId="{11B313C5-EC4A-2945-AE53-03D6D2AA7CBA}" destId="{1A5C2BA0-D6CF-0C4E-9B3F-F05A6A13824B}" srcOrd="3" destOrd="0" presId="urn:microsoft.com/office/officeart/2008/layout/LinedList"/>
    <dgm:cxn modelId="{ADF1634F-5DC3-FB4D-99DB-0926B171F63B}" type="presParOf" srcId="{1A5C2BA0-D6CF-0C4E-9B3F-F05A6A13824B}" destId="{C716D3F5-87C9-7E4A-BE56-753E6E88A951}" srcOrd="0" destOrd="0" presId="urn:microsoft.com/office/officeart/2008/layout/LinedList"/>
    <dgm:cxn modelId="{14CCE73B-CF2D-BF4F-9965-2794B48EDE74}" type="presParOf" srcId="{1A5C2BA0-D6CF-0C4E-9B3F-F05A6A13824B}" destId="{1E707AFD-7321-3A44-BDE6-C42B5DD1AF5C}" srcOrd="1" destOrd="0" presId="urn:microsoft.com/office/officeart/2008/layout/LinedList"/>
    <dgm:cxn modelId="{4AF0D3DA-C539-F64C-9C92-C39B869EE454}" type="presParOf" srcId="{11B313C5-EC4A-2945-AE53-03D6D2AA7CBA}" destId="{3E48B033-429A-B242-8AD0-A8346F817E1A}" srcOrd="4" destOrd="0" presId="urn:microsoft.com/office/officeart/2008/layout/LinedList"/>
    <dgm:cxn modelId="{4F0317D1-4441-504D-B3B4-FDC44699699C}" type="presParOf" srcId="{11B313C5-EC4A-2945-AE53-03D6D2AA7CBA}" destId="{83026ABB-873B-A74C-AC27-80AE6BD3020A}" srcOrd="5" destOrd="0" presId="urn:microsoft.com/office/officeart/2008/layout/LinedList"/>
    <dgm:cxn modelId="{419BCC57-0B51-9243-BE55-0489859AEB35}" type="presParOf" srcId="{83026ABB-873B-A74C-AC27-80AE6BD3020A}" destId="{62CA0CB0-9730-194C-981B-94853D6EFC2A}" srcOrd="0" destOrd="0" presId="urn:microsoft.com/office/officeart/2008/layout/LinedList"/>
    <dgm:cxn modelId="{772BC4AE-3719-4F45-BD65-98D9AA80AA90}" type="presParOf" srcId="{83026ABB-873B-A74C-AC27-80AE6BD3020A}" destId="{76BB6601-FC13-464B-BDCE-363435F3208E}" srcOrd="1" destOrd="0" presId="urn:microsoft.com/office/officeart/2008/layout/LinedList"/>
    <dgm:cxn modelId="{7500BF42-8EC6-A64F-BCE9-2BC9E860B45C}" type="presParOf" srcId="{11B313C5-EC4A-2945-AE53-03D6D2AA7CBA}" destId="{00B4ADED-A5EF-F041-9598-A34B263B0C7D}" srcOrd="6" destOrd="0" presId="urn:microsoft.com/office/officeart/2008/layout/LinedList"/>
    <dgm:cxn modelId="{0F6143B2-F93B-D344-903C-DB8C21F43364}" type="presParOf" srcId="{11B313C5-EC4A-2945-AE53-03D6D2AA7CBA}" destId="{BB9BDF66-8B5D-9648-B07B-C3812C397D1C}" srcOrd="7" destOrd="0" presId="urn:microsoft.com/office/officeart/2008/layout/LinedList"/>
    <dgm:cxn modelId="{884006BA-3D8F-5145-814B-DCF265B92322}" type="presParOf" srcId="{BB9BDF66-8B5D-9648-B07B-C3812C397D1C}" destId="{351C998B-39D7-9F42-9EDC-A2364471E57B}" srcOrd="0" destOrd="0" presId="urn:microsoft.com/office/officeart/2008/layout/LinedList"/>
    <dgm:cxn modelId="{3110D2A0-32C3-014F-A92E-33EA62556D14}" type="presParOf" srcId="{BB9BDF66-8B5D-9648-B07B-C3812C397D1C}" destId="{E2FB6389-2F46-FB44-8B80-C103527D6F0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4AE659-1D36-4B3F-8B4C-8C4E53400A4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095C5C-E440-4EF7-8A01-61AAC98A9F60}">
      <dgm:prSet/>
      <dgm:spPr/>
      <dgm:t>
        <a:bodyPr/>
        <a:lstStyle/>
        <a:p>
          <a:r>
            <a:rPr lang="en-US"/>
            <a:t>Students and parents must attend orientation prior to visits beginning. (even if they have participated in previous years)</a:t>
          </a:r>
        </a:p>
      </dgm:t>
    </dgm:pt>
    <dgm:pt modelId="{9E31EE46-B8FC-4ADF-B9A4-7A7F1997367B}" type="parTrans" cxnId="{07152989-879C-4B5A-8498-3AC9EE313E8C}">
      <dgm:prSet/>
      <dgm:spPr/>
      <dgm:t>
        <a:bodyPr/>
        <a:lstStyle/>
        <a:p>
          <a:endParaRPr lang="en-US"/>
        </a:p>
      </dgm:t>
    </dgm:pt>
    <dgm:pt modelId="{F894006E-5CEC-4980-8E7C-BA90B18ADF86}" type="sibTrans" cxnId="{07152989-879C-4B5A-8498-3AC9EE313E8C}">
      <dgm:prSet/>
      <dgm:spPr/>
      <dgm:t>
        <a:bodyPr/>
        <a:lstStyle/>
        <a:p>
          <a:endParaRPr lang="en-US"/>
        </a:p>
      </dgm:t>
    </dgm:pt>
    <dgm:pt modelId="{5A33AEE0-1D31-4193-9E17-943D96691BDE}">
      <dgm:prSet/>
      <dgm:spPr/>
      <dgm:t>
        <a:bodyPr/>
        <a:lstStyle/>
        <a:p>
          <a:r>
            <a:rPr lang="en-US"/>
            <a:t>Orientation must explain</a:t>
          </a:r>
        </a:p>
      </dgm:t>
    </dgm:pt>
    <dgm:pt modelId="{C99180C0-AEDD-4EFC-8E32-2AA7A6A6BB6E}" type="parTrans" cxnId="{055BACC8-15C0-477E-931F-85E72751BD35}">
      <dgm:prSet/>
      <dgm:spPr/>
      <dgm:t>
        <a:bodyPr/>
        <a:lstStyle/>
        <a:p>
          <a:endParaRPr lang="en-US"/>
        </a:p>
      </dgm:t>
    </dgm:pt>
    <dgm:pt modelId="{AC6DFDF7-8792-4F0F-B636-90620EAAA185}" type="sibTrans" cxnId="{055BACC8-15C0-477E-931F-85E72751BD35}">
      <dgm:prSet/>
      <dgm:spPr/>
      <dgm:t>
        <a:bodyPr/>
        <a:lstStyle/>
        <a:p>
          <a:endParaRPr lang="en-US"/>
        </a:p>
      </dgm:t>
    </dgm:pt>
    <dgm:pt modelId="{1A3E687E-9E97-4339-B29D-C4BB88DAAA44}">
      <dgm:prSet/>
      <dgm:spPr/>
      <dgm:t>
        <a:bodyPr/>
        <a:lstStyle/>
        <a:p>
          <a:r>
            <a:rPr lang="en-US"/>
            <a:t>Expectations of students in PFE programming.</a:t>
          </a:r>
        </a:p>
      </dgm:t>
    </dgm:pt>
    <dgm:pt modelId="{1543A870-9F01-4881-A8E8-8681A0DDF600}" type="parTrans" cxnId="{086D0590-FA0F-475D-868A-4BD8DEBD9539}">
      <dgm:prSet/>
      <dgm:spPr/>
      <dgm:t>
        <a:bodyPr/>
        <a:lstStyle/>
        <a:p>
          <a:endParaRPr lang="en-US"/>
        </a:p>
      </dgm:t>
    </dgm:pt>
    <dgm:pt modelId="{E4D8CD2C-3CBB-4C82-B894-07B8B81A1CBE}" type="sibTrans" cxnId="{086D0590-FA0F-475D-868A-4BD8DEBD9539}">
      <dgm:prSet/>
      <dgm:spPr/>
      <dgm:t>
        <a:bodyPr/>
        <a:lstStyle/>
        <a:p>
          <a:endParaRPr lang="en-US"/>
        </a:p>
      </dgm:t>
    </dgm:pt>
    <dgm:pt modelId="{186E3AEC-1A5F-4F58-A4ED-06CD29F696F5}">
      <dgm:prSet/>
      <dgm:spPr/>
      <dgm:t>
        <a:bodyPr/>
        <a:lstStyle/>
        <a:p>
          <a:r>
            <a:rPr lang="en-US"/>
            <a:t>The importance of choosing the correct mentor.</a:t>
          </a:r>
        </a:p>
      </dgm:t>
    </dgm:pt>
    <dgm:pt modelId="{BD8AE54C-AEBA-430B-8D8E-F97BB6AE445E}" type="parTrans" cxnId="{872F3DDC-7CF0-4609-874C-3806035C9C5D}">
      <dgm:prSet/>
      <dgm:spPr/>
      <dgm:t>
        <a:bodyPr/>
        <a:lstStyle/>
        <a:p>
          <a:endParaRPr lang="en-US"/>
        </a:p>
      </dgm:t>
    </dgm:pt>
    <dgm:pt modelId="{A5E85E28-44ED-4DB2-A1C3-EA531F5AE57F}" type="sibTrans" cxnId="{872F3DDC-7CF0-4609-874C-3806035C9C5D}">
      <dgm:prSet/>
      <dgm:spPr/>
      <dgm:t>
        <a:bodyPr/>
        <a:lstStyle/>
        <a:p>
          <a:endParaRPr lang="en-US"/>
        </a:p>
      </dgm:t>
    </dgm:pt>
    <dgm:pt modelId="{0D18138B-BA56-490E-9D50-BD5063862B43}">
      <dgm:prSet/>
      <dgm:spPr/>
      <dgm:t>
        <a:bodyPr/>
        <a:lstStyle/>
        <a:p>
          <a:r>
            <a:rPr lang="en-US"/>
            <a:t>The mentor visits and reflection process</a:t>
          </a:r>
        </a:p>
      </dgm:t>
    </dgm:pt>
    <dgm:pt modelId="{204E6580-6402-416F-A167-C02F23151619}" type="parTrans" cxnId="{2572E478-3DD5-41EA-89F9-F1BE3795EBDD}">
      <dgm:prSet/>
      <dgm:spPr/>
      <dgm:t>
        <a:bodyPr/>
        <a:lstStyle/>
        <a:p>
          <a:endParaRPr lang="en-US"/>
        </a:p>
      </dgm:t>
    </dgm:pt>
    <dgm:pt modelId="{98440DF8-D15E-46CA-A975-13805B39D655}" type="sibTrans" cxnId="{2572E478-3DD5-41EA-89F9-F1BE3795EBDD}">
      <dgm:prSet/>
      <dgm:spPr/>
      <dgm:t>
        <a:bodyPr/>
        <a:lstStyle/>
        <a:p>
          <a:endParaRPr lang="en-US"/>
        </a:p>
      </dgm:t>
    </dgm:pt>
    <dgm:pt modelId="{EFCE02B5-99E2-4E72-8CF1-B39C9D56B9C1}">
      <dgm:prSet/>
      <dgm:spPr/>
      <dgm:t>
        <a:bodyPr/>
        <a:lstStyle/>
        <a:p>
          <a:r>
            <a:rPr lang="en-US"/>
            <a:t>Eligibility/ineligibility for receiving scholarship (all or nothing)</a:t>
          </a:r>
        </a:p>
      </dgm:t>
    </dgm:pt>
    <dgm:pt modelId="{B73B2B63-7904-4C97-91C8-3FE19D30734F}" type="parTrans" cxnId="{D1B8C041-35FE-4A7E-A834-B7CE26F3B5F4}">
      <dgm:prSet/>
      <dgm:spPr/>
      <dgm:t>
        <a:bodyPr/>
        <a:lstStyle/>
        <a:p>
          <a:endParaRPr lang="en-US"/>
        </a:p>
      </dgm:t>
    </dgm:pt>
    <dgm:pt modelId="{36CECD2F-55D1-4841-9995-CC45CCA250A6}" type="sibTrans" cxnId="{D1B8C041-35FE-4A7E-A834-B7CE26F3B5F4}">
      <dgm:prSet/>
      <dgm:spPr/>
      <dgm:t>
        <a:bodyPr/>
        <a:lstStyle/>
        <a:p>
          <a:endParaRPr lang="en-US"/>
        </a:p>
      </dgm:t>
    </dgm:pt>
    <dgm:pt modelId="{0700BB3B-D548-EC4C-8E39-E626BAC732D4}" type="pres">
      <dgm:prSet presAssocID="{9C4AE659-1D36-4B3F-8B4C-8C4E53400A4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7253FD-1A5C-AE4C-BD62-12497322B9FE}" type="pres">
      <dgm:prSet presAssocID="{CA095C5C-E440-4EF7-8A01-61AAC98A9F60}" presName="hierRoot1" presStyleCnt="0"/>
      <dgm:spPr/>
    </dgm:pt>
    <dgm:pt modelId="{3BF004C0-2032-494D-BDFE-D4C8A546B779}" type="pres">
      <dgm:prSet presAssocID="{CA095C5C-E440-4EF7-8A01-61AAC98A9F60}" presName="composite" presStyleCnt="0"/>
      <dgm:spPr/>
    </dgm:pt>
    <dgm:pt modelId="{9B1DB95D-47E8-3949-A8D9-A35F0A0E0798}" type="pres">
      <dgm:prSet presAssocID="{CA095C5C-E440-4EF7-8A01-61AAC98A9F60}" presName="background" presStyleLbl="node0" presStyleIdx="0" presStyleCnt="2"/>
      <dgm:spPr/>
    </dgm:pt>
    <dgm:pt modelId="{064B6995-D589-AD48-BACC-7F21C24EF836}" type="pres">
      <dgm:prSet presAssocID="{CA095C5C-E440-4EF7-8A01-61AAC98A9F60}" presName="text" presStyleLbl="fgAcc0" presStyleIdx="0" presStyleCnt="2">
        <dgm:presLayoutVars>
          <dgm:chPref val="3"/>
        </dgm:presLayoutVars>
      </dgm:prSet>
      <dgm:spPr/>
    </dgm:pt>
    <dgm:pt modelId="{E812555F-7C57-1145-ABB5-5682E32220FA}" type="pres">
      <dgm:prSet presAssocID="{CA095C5C-E440-4EF7-8A01-61AAC98A9F60}" presName="hierChild2" presStyleCnt="0"/>
      <dgm:spPr/>
    </dgm:pt>
    <dgm:pt modelId="{D1F9E240-9A6D-0840-AA4A-90EF79169F3F}" type="pres">
      <dgm:prSet presAssocID="{5A33AEE0-1D31-4193-9E17-943D96691BDE}" presName="hierRoot1" presStyleCnt="0"/>
      <dgm:spPr/>
    </dgm:pt>
    <dgm:pt modelId="{445B91A3-C0E5-DD4E-AF72-8375B663787C}" type="pres">
      <dgm:prSet presAssocID="{5A33AEE0-1D31-4193-9E17-943D96691BDE}" presName="composite" presStyleCnt="0"/>
      <dgm:spPr/>
    </dgm:pt>
    <dgm:pt modelId="{8D384EBD-4FFC-8B4D-A82A-7B0C2C95CBBF}" type="pres">
      <dgm:prSet presAssocID="{5A33AEE0-1D31-4193-9E17-943D96691BDE}" presName="background" presStyleLbl="node0" presStyleIdx="1" presStyleCnt="2"/>
      <dgm:spPr/>
    </dgm:pt>
    <dgm:pt modelId="{D2D879D7-A919-1B43-82BB-B57AB4493504}" type="pres">
      <dgm:prSet presAssocID="{5A33AEE0-1D31-4193-9E17-943D96691BDE}" presName="text" presStyleLbl="fgAcc0" presStyleIdx="1" presStyleCnt="2">
        <dgm:presLayoutVars>
          <dgm:chPref val="3"/>
        </dgm:presLayoutVars>
      </dgm:prSet>
      <dgm:spPr/>
    </dgm:pt>
    <dgm:pt modelId="{F544A580-5636-0340-9632-31464573CC50}" type="pres">
      <dgm:prSet presAssocID="{5A33AEE0-1D31-4193-9E17-943D96691BDE}" presName="hierChild2" presStyleCnt="0"/>
      <dgm:spPr/>
    </dgm:pt>
    <dgm:pt modelId="{91D02782-ECB7-A143-B903-D35312B7CDC3}" type="pres">
      <dgm:prSet presAssocID="{1543A870-9F01-4881-A8E8-8681A0DDF600}" presName="Name10" presStyleLbl="parChTrans1D2" presStyleIdx="0" presStyleCnt="4"/>
      <dgm:spPr/>
    </dgm:pt>
    <dgm:pt modelId="{6DAA69CE-92F9-FE4F-AF14-2ABC721822E4}" type="pres">
      <dgm:prSet presAssocID="{1A3E687E-9E97-4339-B29D-C4BB88DAAA44}" presName="hierRoot2" presStyleCnt="0"/>
      <dgm:spPr/>
    </dgm:pt>
    <dgm:pt modelId="{1C190A1C-9CF0-6641-B266-19083F251ACC}" type="pres">
      <dgm:prSet presAssocID="{1A3E687E-9E97-4339-B29D-C4BB88DAAA44}" presName="composite2" presStyleCnt="0"/>
      <dgm:spPr/>
    </dgm:pt>
    <dgm:pt modelId="{22165E52-D7CD-2E40-B0F5-A6FE0BFD3060}" type="pres">
      <dgm:prSet presAssocID="{1A3E687E-9E97-4339-B29D-C4BB88DAAA44}" presName="background2" presStyleLbl="node2" presStyleIdx="0" presStyleCnt="4"/>
      <dgm:spPr/>
    </dgm:pt>
    <dgm:pt modelId="{75D5D372-7253-BF47-808E-619970C32CD3}" type="pres">
      <dgm:prSet presAssocID="{1A3E687E-9E97-4339-B29D-C4BB88DAAA44}" presName="text2" presStyleLbl="fgAcc2" presStyleIdx="0" presStyleCnt="4">
        <dgm:presLayoutVars>
          <dgm:chPref val="3"/>
        </dgm:presLayoutVars>
      </dgm:prSet>
      <dgm:spPr/>
    </dgm:pt>
    <dgm:pt modelId="{0C439D70-2624-5B4E-9C67-881D3585CDD5}" type="pres">
      <dgm:prSet presAssocID="{1A3E687E-9E97-4339-B29D-C4BB88DAAA44}" presName="hierChild3" presStyleCnt="0"/>
      <dgm:spPr/>
    </dgm:pt>
    <dgm:pt modelId="{5172CB02-295E-D046-8B3A-9AE0B52D8B82}" type="pres">
      <dgm:prSet presAssocID="{BD8AE54C-AEBA-430B-8D8E-F97BB6AE445E}" presName="Name10" presStyleLbl="parChTrans1D2" presStyleIdx="1" presStyleCnt="4"/>
      <dgm:spPr/>
    </dgm:pt>
    <dgm:pt modelId="{F5B84E03-2AB7-6C45-8658-FEBF9634BB15}" type="pres">
      <dgm:prSet presAssocID="{186E3AEC-1A5F-4F58-A4ED-06CD29F696F5}" presName="hierRoot2" presStyleCnt="0"/>
      <dgm:spPr/>
    </dgm:pt>
    <dgm:pt modelId="{B3D74594-D15F-C34C-95BE-E3E39F7BADED}" type="pres">
      <dgm:prSet presAssocID="{186E3AEC-1A5F-4F58-A4ED-06CD29F696F5}" presName="composite2" presStyleCnt="0"/>
      <dgm:spPr/>
    </dgm:pt>
    <dgm:pt modelId="{15D98BB8-3820-2345-B09A-C58FA38E687C}" type="pres">
      <dgm:prSet presAssocID="{186E3AEC-1A5F-4F58-A4ED-06CD29F696F5}" presName="background2" presStyleLbl="node2" presStyleIdx="1" presStyleCnt="4"/>
      <dgm:spPr/>
    </dgm:pt>
    <dgm:pt modelId="{51F0635B-7DF8-4447-A0BE-CF58EFCF7822}" type="pres">
      <dgm:prSet presAssocID="{186E3AEC-1A5F-4F58-A4ED-06CD29F696F5}" presName="text2" presStyleLbl="fgAcc2" presStyleIdx="1" presStyleCnt="4">
        <dgm:presLayoutVars>
          <dgm:chPref val="3"/>
        </dgm:presLayoutVars>
      </dgm:prSet>
      <dgm:spPr/>
    </dgm:pt>
    <dgm:pt modelId="{5B0EA363-1B6F-2649-9CC2-8DC0B83D7C74}" type="pres">
      <dgm:prSet presAssocID="{186E3AEC-1A5F-4F58-A4ED-06CD29F696F5}" presName="hierChild3" presStyleCnt="0"/>
      <dgm:spPr/>
    </dgm:pt>
    <dgm:pt modelId="{33EEF332-2EC9-9E44-B42C-EB13997870B6}" type="pres">
      <dgm:prSet presAssocID="{204E6580-6402-416F-A167-C02F23151619}" presName="Name10" presStyleLbl="parChTrans1D2" presStyleIdx="2" presStyleCnt="4"/>
      <dgm:spPr/>
    </dgm:pt>
    <dgm:pt modelId="{3062BBAC-8F80-EA46-8E32-A96F42E0BFDF}" type="pres">
      <dgm:prSet presAssocID="{0D18138B-BA56-490E-9D50-BD5063862B43}" presName="hierRoot2" presStyleCnt="0"/>
      <dgm:spPr/>
    </dgm:pt>
    <dgm:pt modelId="{9836ADB0-E6B0-9245-8A4A-25F3D91F3CE6}" type="pres">
      <dgm:prSet presAssocID="{0D18138B-BA56-490E-9D50-BD5063862B43}" presName="composite2" presStyleCnt="0"/>
      <dgm:spPr/>
    </dgm:pt>
    <dgm:pt modelId="{234565FD-9C34-2F42-88FF-0E6FC416AE35}" type="pres">
      <dgm:prSet presAssocID="{0D18138B-BA56-490E-9D50-BD5063862B43}" presName="background2" presStyleLbl="node2" presStyleIdx="2" presStyleCnt="4"/>
      <dgm:spPr/>
    </dgm:pt>
    <dgm:pt modelId="{3CD196EB-834C-CA4E-9277-865BFFB694F8}" type="pres">
      <dgm:prSet presAssocID="{0D18138B-BA56-490E-9D50-BD5063862B43}" presName="text2" presStyleLbl="fgAcc2" presStyleIdx="2" presStyleCnt="4">
        <dgm:presLayoutVars>
          <dgm:chPref val="3"/>
        </dgm:presLayoutVars>
      </dgm:prSet>
      <dgm:spPr/>
    </dgm:pt>
    <dgm:pt modelId="{0381D350-9366-EA48-906C-B04FBCEA9E24}" type="pres">
      <dgm:prSet presAssocID="{0D18138B-BA56-490E-9D50-BD5063862B43}" presName="hierChild3" presStyleCnt="0"/>
      <dgm:spPr/>
    </dgm:pt>
    <dgm:pt modelId="{3D451347-B3C9-074D-BC00-897730A34A56}" type="pres">
      <dgm:prSet presAssocID="{B73B2B63-7904-4C97-91C8-3FE19D30734F}" presName="Name10" presStyleLbl="parChTrans1D2" presStyleIdx="3" presStyleCnt="4"/>
      <dgm:spPr/>
    </dgm:pt>
    <dgm:pt modelId="{D6C9FCBE-67B1-4241-B8F8-071AFDA38863}" type="pres">
      <dgm:prSet presAssocID="{EFCE02B5-99E2-4E72-8CF1-B39C9D56B9C1}" presName="hierRoot2" presStyleCnt="0"/>
      <dgm:spPr/>
    </dgm:pt>
    <dgm:pt modelId="{0414B241-13DD-D04E-9D61-C91622200BD8}" type="pres">
      <dgm:prSet presAssocID="{EFCE02B5-99E2-4E72-8CF1-B39C9D56B9C1}" presName="composite2" presStyleCnt="0"/>
      <dgm:spPr/>
    </dgm:pt>
    <dgm:pt modelId="{706FC332-6F41-CC45-A1B8-391E76BB9E5C}" type="pres">
      <dgm:prSet presAssocID="{EFCE02B5-99E2-4E72-8CF1-B39C9D56B9C1}" presName="background2" presStyleLbl="node2" presStyleIdx="3" presStyleCnt="4"/>
      <dgm:spPr/>
    </dgm:pt>
    <dgm:pt modelId="{A710E171-D3BD-2146-8CAA-D86BFA880D52}" type="pres">
      <dgm:prSet presAssocID="{EFCE02B5-99E2-4E72-8CF1-B39C9D56B9C1}" presName="text2" presStyleLbl="fgAcc2" presStyleIdx="3" presStyleCnt="4">
        <dgm:presLayoutVars>
          <dgm:chPref val="3"/>
        </dgm:presLayoutVars>
      </dgm:prSet>
      <dgm:spPr/>
    </dgm:pt>
    <dgm:pt modelId="{988E0CA8-DFE3-1D4D-A8DB-8455C8F5AF53}" type="pres">
      <dgm:prSet presAssocID="{EFCE02B5-99E2-4E72-8CF1-B39C9D56B9C1}" presName="hierChild3" presStyleCnt="0"/>
      <dgm:spPr/>
    </dgm:pt>
  </dgm:ptLst>
  <dgm:cxnLst>
    <dgm:cxn modelId="{6EAD001B-EA12-AE4E-B2A6-77D6BBA38A80}" type="presOf" srcId="{0D18138B-BA56-490E-9D50-BD5063862B43}" destId="{3CD196EB-834C-CA4E-9277-865BFFB694F8}" srcOrd="0" destOrd="0" presId="urn:microsoft.com/office/officeart/2005/8/layout/hierarchy1"/>
    <dgm:cxn modelId="{D1B8C041-35FE-4A7E-A834-B7CE26F3B5F4}" srcId="{5A33AEE0-1D31-4193-9E17-943D96691BDE}" destId="{EFCE02B5-99E2-4E72-8CF1-B39C9D56B9C1}" srcOrd="3" destOrd="0" parTransId="{B73B2B63-7904-4C97-91C8-3FE19D30734F}" sibTransId="{36CECD2F-55D1-4841-9995-CC45CCA250A6}"/>
    <dgm:cxn modelId="{19C2A349-407D-DC47-8EC0-307932647761}" type="presOf" srcId="{B73B2B63-7904-4C97-91C8-3FE19D30734F}" destId="{3D451347-B3C9-074D-BC00-897730A34A56}" srcOrd="0" destOrd="0" presId="urn:microsoft.com/office/officeart/2005/8/layout/hierarchy1"/>
    <dgm:cxn modelId="{E7EE7D57-6551-0F4F-A8DF-41B6513A125C}" type="presOf" srcId="{9C4AE659-1D36-4B3F-8B4C-8C4E53400A46}" destId="{0700BB3B-D548-EC4C-8E39-E626BAC732D4}" srcOrd="0" destOrd="0" presId="urn:microsoft.com/office/officeart/2005/8/layout/hierarchy1"/>
    <dgm:cxn modelId="{B633565E-34C7-434C-9B8D-D66EC9840975}" type="presOf" srcId="{BD8AE54C-AEBA-430B-8D8E-F97BB6AE445E}" destId="{5172CB02-295E-D046-8B3A-9AE0B52D8B82}" srcOrd="0" destOrd="0" presId="urn:microsoft.com/office/officeart/2005/8/layout/hierarchy1"/>
    <dgm:cxn modelId="{2572E478-3DD5-41EA-89F9-F1BE3795EBDD}" srcId="{5A33AEE0-1D31-4193-9E17-943D96691BDE}" destId="{0D18138B-BA56-490E-9D50-BD5063862B43}" srcOrd="2" destOrd="0" parTransId="{204E6580-6402-416F-A167-C02F23151619}" sibTransId="{98440DF8-D15E-46CA-A975-13805B39D655}"/>
    <dgm:cxn modelId="{67F19E79-26B9-8B49-A305-4F8578017F46}" type="presOf" srcId="{5A33AEE0-1D31-4193-9E17-943D96691BDE}" destId="{D2D879D7-A919-1B43-82BB-B57AB4493504}" srcOrd="0" destOrd="0" presId="urn:microsoft.com/office/officeart/2005/8/layout/hierarchy1"/>
    <dgm:cxn modelId="{07152989-879C-4B5A-8498-3AC9EE313E8C}" srcId="{9C4AE659-1D36-4B3F-8B4C-8C4E53400A46}" destId="{CA095C5C-E440-4EF7-8A01-61AAC98A9F60}" srcOrd="0" destOrd="0" parTransId="{9E31EE46-B8FC-4ADF-B9A4-7A7F1997367B}" sibTransId="{F894006E-5CEC-4980-8E7C-BA90B18ADF86}"/>
    <dgm:cxn modelId="{086D0590-FA0F-475D-868A-4BD8DEBD9539}" srcId="{5A33AEE0-1D31-4193-9E17-943D96691BDE}" destId="{1A3E687E-9E97-4339-B29D-C4BB88DAAA44}" srcOrd="0" destOrd="0" parTransId="{1543A870-9F01-4881-A8E8-8681A0DDF600}" sibTransId="{E4D8CD2C-3CBB-4C82-B894-07B8B81A1CBE}"/>
    <dgm:cxn modelId="{C66C8396-5C84-F247-8B5F-5DFA65E7E7ED}" type="presOf" srcId="{204E6580-6402-416F-A167-C02F23151619}" destId="{33EEF332-2EC9-9E44-B42C-EB13997870B6}" srcOrd="0" destOrd="0" presId="urn:microsoft.com/office/officeart/2005/8/layout/hierarchy1"/>
    <dgm:cxn modelId="{76622DC7-6451-8042-8CC9-DABF76684CA7}" type="presOf" srcId="{EFCE02B5-99E2-4E72-8CF1-B39C9D56B9C1}" destId="{A710E171-D3BD-2146-8CAA-D86BFA880D52}" srcOrd="0" destOrd="0" presId="urn:microsoft.com/office/officeart/2005/8/layout/hierarchy1"/>
    <dgm:cxn modelId="{055BACC8-15C0-477E-931F-85E72751BD35}" srcId="{9C4AE659-1D36-4B3F-8B4C-8C4E53400A46}" destId="{5A33AEE0-1D31-4193-9E17-943D96691BDE}" srcOrd="1" destOrd="0" parTransId="{C99180C0-AEDD-4EFC-8E32-2AA7A6A6BB6E}" sibTransId="{AC6DFDF7-8792-4F0F-B636-90620EAAA185}"/>
    <dgm:cxn modelId="{872F3DDC-7CF0-4609-874C-3806035C9C5D}" srcId="{5A33AEE0-1D31-4193-9E17-943D96691BDE}" destId="{186E3AEC-1A5F-4F58-A4ED-06CD29F696F5}" srcOrd="1" destOrd="0" parTransId="{BD8AE54C-AEBA-430B-8D8E-F97BB6AE445E}" sibTransId="{A5E85E28-44ED-4DB2-A1C3-EA531F5AE57F}"/>
    <dgm:cxn modelId="{92EAB2DE-7791-B64D-AF0A-B75BCA53AA2F}" type="presOf" srcId="{1543A870-9F01-4881-A8E8-8681A0DDF600}" destId="{91D02782-ECB7-A143-B903-D35312B7CDC3}" srcOrd="0" destOrd="0" presId="urn:microsoft.com/office/officeart/2005/8/layout/hierarchy1"/>
    <dgm:cxn modelId="{B6818EE2-EF04-FB48-9C2A-B607BDA8212A}" type="presOf" srcId="{186E3AEC-1A5F-4F58-A4ED-06CD29F696F5}" destId="{51F0635B-7DF8-4447-A0BE-CF58EFCF7822}" srcOrd="0" destOrd="0" presId="urn:microsoft.com/office/officeart/2005/8/layout/hierarchy1"/>
    <dgm:cxn modelId="{02E97BE3-0524-634B-B78F-4556F1BA12EF}" type="presOf" srcId="{1A3E687E-9E97-4339-B29D-C4BB88DAAA44}" destId="{75D5D372-7253-BF47-808E-619970C32CD3}" srcOrd="0" destOrd="0" presId="urn:microsoft.com/office/officeart/2005/8/layout/hierarchy1"/>
    <dgm:cxn modelId="{0BB825E7-9483-C042-BBA5-76ECEE9449C0}" type="presOf" srcId="{CA095C5C-E440-4EF7-8A01-61AAC98A9F60}" destId="{064B6995-D589-AD48-BACC-7F21C24EF836}" srcOrd="0" destOrd="0" presId="urn:microsoft.com/office/officeart/2005/8/layout/hierarchy1"/>
    <dgm:cxn modelId="{BE24023C-D930-314D-B4A7-13EECA78D044}" type="presParOf" srcId="{0700BB3B-D548-EC4C-8E39-E626BAC732D4}" destId="{F27253FD-1A5C-AE4C-BD62-12497322B9FE}" srcOrd="0" destOrd="0" presId="urn:microsoft.com/office/officeart/2005/8/layout/hierarchy1"/>
    <dgm:cxn modelId="{30499E3B-F44C-2948-A6EC-51E12C28FDDF}" type="presParOf" srcId="{F27253FD-1A5C-AE4C-BD62-12497322B9FE}" destId="{3BF004C0-2032-494D-BDFE-D4C8A546B779}" srcOrd="0" destOrd="0" presId="urn:microsoft.com/office/officeart/2005/8/layout/hierarchy1"/>
    <dgm:cxn modelId="{EDD6ED19-85E6-A14C-A24F-349E461D58CC}" type="presParOf" srcId="{3BF004C0-2032-494D-BDFE-D4C8A546B779}" destId="{9B1DB95D-47E8-3949-A8D9-A35F0A0E0798}" srcOrd="0" destOrd="0" presId="urn:microsoft.com/office/officeart/2005/8/layout/hierarchy1"/>
    <dgm:cxn modelId="{B6CDB312-120D-2045-BF99-D4F94C4EF715}" type="presParOf" srcId="{3BF004C0-2032-494D-BDFE-D4C8A546B779}" destId="{064B6995-D589-AD48-BACC-7F21C24EF836}" srcOrd="1" destOrd="0" presId="urn:microsoft.com/office/officeart/2005/8/layout/hierarchy1"/>
    <dgm:cxn modelId="{2A8495D0-00E8-8648-88BC-DA7C415BEC33}" type="presParOf" srcId="{F27253FD-1A5C-AE4C-BD62-12497322B9FE}" destId="{E812555F-7C57-1145-ABB5-5682E32220FA}" srcOrd="1" destOrd="0" presId="urn:microsoft.com/office/officeart/2005/8/layout/hierarchy1"/>
    <dgm:cxn modelId="{A84E12D4-5B67-3348-96ED-FD4B19173B07}" type="presParOf" srcId="{0700BB3B-D548-EC4C-8E39-E626BAC732D4}" destId="{D1F9E240-9A6D-0840-AA4A-90EF79169F3F}" srcOrd="1" destOrd="0" presId="urn:microsoft.com/office/officeart/2005/8/layout/hierarchy1"/>
    <dgm:cxn modelId="{5A5D0B8F-6BC7-6E41-8E4A-73154402806D}" type="presParOf" srcId="{D1F9E240-9A6D-0840-AA4A-90EF79169F3F}" destId="{445B91A3-C0E5-DD4E-AF72-8375B663787C}" srcOrd="0" destOrd="0" presId="urn:microsoft.com/office/officeart/2005/8/layout/hierarchy1"/>
    <dgm:cxn modelId="{2DE23051-C915-9C4A-9E41-AD6928E05798}" type="presParOf" srcId="{445B91A3-C0E5-DD4E-AF72-8375B663787C}" destId="{8D384EBD-4FFC-8B4D-A82A-7B0C2C95CBBF}" srcOrd="0" destOrd="0" presId="urn:microsoft.com/office/officeart/2005/8/layout/hierarchy1"/>
    <dgm:cxn modelId="{527DF0B2-17C7-1045-B18E-B61A299E1B24}" type="presParOf" srcId="{445B91A3-C0E5-DD4E-AF72-8375B663787C}" destId="{D2D879D7-A919-1B43-82BB-B57AB4493504}" srcOrd="1" destOrd="0" presId="urn:microsoft.com/office/officeart/2005/8/layout/hierarchy1"/>
    <dgm:cxn modelId="{1C9C7232-C5EA-AB42-91DC-0A78D73BFD84}" type="presParOf" srcId="{D1F9E240-9A6D-0840-AA4A-90EF79169F3F}" destId="{F544A580-5636-0340-9632-31464573CC50}" srcOrd="1" destOrd="0" presId="urn:microsoft.com/office/officeart/2005/8/layout/hierarchy1"/>
    <dgm:cxn modelId="{F8293AA9-C694-D14D-9C8B-19724CB0AB8E}" type="presParOf" srcId="{F544A580-5636-0340-9632-31464573CC50}" destId="{91D02782-ECB7-A143-B903-D35312B7CDC3}" srcOrd="0" destOrd="0" presId="urn:microsoft.com/office/officeart/2005/8/layout/hierarchy1"/>
    <dgm:cxn modelId="{85A18B74-1479-BE46-8B13-1F74F0144CD7}" type="presParOf" srcId="{F544A580-5636-0340-9632-31464573CC50}" destId="{6DAA69CE-92F9-FE4F-AF14-2ABC721822E4}" srcOrd="1" destOrd="0" presId="urn:microsoft.com/office/officeart/2005/8/layout/hierarchy1"/>
    <dgm:cxn modelId="{04E9BC33-D1DA-4E49-B0F0-DDAD71A8CAAA}" type="presParOf" srcId="{6DAA69CE-92F9-FE4F-AF14-2ABC721822E4}" destId="{1C190A1C-9CF0-6641-B266-19083F251ACC}" srcOrd="0" destOrd="0" presId="urn:microsoft.com/office/officeart/2005/8/layout/hierarchy1"/>
    <dgm:cxn modelId="{A2DFC21B-01AB-BC49-97BB-BD8CA578D47C}" type="presParOf" srcId="{1C190A1C-9CF0-6641-B266-19083F251ACC}" destId="{22165E52-D7CD-2E40-B0F5-A6FE0BFD3060}" srcOrd="0" destOrd="0" presId="urn:microsoft.com/office/officeart/2005/8/layout/hierarchy1"/>
    <dgm:cxn modelId="{3ED624F3-2A45-2D4E-97B7-3D5C9DE7BD1A}" type="presParOf" srcId="{1C190A1C-9CF0-6641-B266-19083F251ACC}" destId="{75D5D372-7253-BF47-808E-619970C32CD3}" srcOrd="1" destOrd="0" presId="urn:microsoft.com/office/officeart/2005/8/layout/hierarchy1"/>
    <dgm:cxn modelId="{599FE538-A2CE-574E-9AE3-95891C54763F}" type="presParOf" srcId="{6DAA69CE-92F9-FE4F-AF14-2ABC721822E4}" destId="{0C439D70-2624-5B4E-9C67-881D3585CDD5}" srcOrd="1" destOrd="0" presId="urn:microsoft.com/office/officeart/2005/8/layout/hierarchy1"/>
    <dgm:cxn modelId="{E133B3FF-A02C-DA41-99F1-5A852FB9E984}" type="presParOf" srcId="{F544A580-5636-0340-9632-31464573CC50}" destId="{5172CB02-295E-D046-8B3A-9AE0B52D8B82}" srcOrd="2" destOrd="0" presId="urn:microsoft.com/office/officeart/2005/8/layout/hierarchy1"/>
    <dgm:cxn modelId="{5547A8A8-822C-7F44-9483-A0823F0F6981}" type="presParOf" srcId="{F544A580-5636-0340-9632-31464573CC50}" destId="{F5B84E03-2AB7-6C45-8658-FEBF9634BB15}" srcOrd="3" destOrd="0" presId="urn:microsoft.com/office/officeart/2005/8/layout/hierarchy1"/>
    <dgm:cxn modelId="{E098E23A-9C17-C943-87CD-DB87F1EB7CB2}" type="presParOf" srcId="{F5B84E03-2AB7-6C45-8658-FEBF9634BB15}" destId="{B3D74594-D15F-C34C-95BE-E3E39F7BADED}" srcOrd="0" destOrd="0" presId="urn:microsoft.com/office/officeart/2005/8/layout/hierarchy1"/>
    <dgm:cxn modelId="{4A689047-9AFF-0247-ACA8-7712431CAFA5}" type="presParOf" srcId="{B3D74594-D15F-C34C-95BE-E3E39F7BADED}" destId="{15D98BB8-3820-2345-B09A-C58FA38E687C}" srcOrd="0" destOrd="0" presId="urn:microsoft.com/office/officeart/2005/8/layout/hierarchy1"/>
    <dgm:cxn modelId="{5889C0C0-F3A9-8643-9A80-C88861A2DAB5}" type="presParOf" srcId="{B3D74594-D15F-C34C-95BE-E3E39F7BADED}" destId="{51F0635B-7DF8-4447-A0BE-CF58EFCF7822}" srcOrd="1" destOrd="0" presId="urn:microsoft.com/office/officeart/2005/8/layout/hierarchy1"/>
    <dgm:cxn modelId="{8E66DEBE-145A-1F43-843E-48AFD4117D2F}" type="presParOf" srcId="{F5B84E03-2AB7-6C45-8658-FEBF9634BB15}" destId="{5B0EA363-1B6F-2649-9CC2-8DC0B83D7C74}" srcOrd="1" destOrd="0" presId="urn:microsoft.com/office/officeart/2005/8/layout/hierarchy1"/>
    <dgm:cxn modelId="{F7AE1A60-6943-7848-9147-76745E083BE3}" type="presParOf" srcId="{F544A580-5636-0340-9632-31464573CC50}" destId="{33EEF332-2EC9-9E44-B42C-EB13997870B6}" srcOrd="4" destOrd="0" presId="urn:microsoft.com/office/officeart/2005/8/layout/hierarchy1"/>
    <dgm:cxn modelId="{3D85097A-B0B1-444F-8D6B-0B7778080C1D}" type="presParOf" srcId="{F544A580-5636-0340-9632-31464573CC50}" destId="{3062BBAC-8F80-EA46-8E32-A96F42E0BFDF}" srcOrd="5" destOrd="0" presId="urn:microsoft.com/office/officeart/2005/8/layout/hierarchy1"/>
    <dgm:cxn modelId="{DED0465D-0647-2249-9374-1E4270CFEA07}" type="presParOf" srcId="{3062BBAC-8F80-EA46-8E32-A96F42E0BFDF}" destId="{9836ADB0-E6B0-9245-8A4A-25F3D91F3CE6}" srcOrd="0" destOrd="0" presId="urn:microsoft.com/office/officeart/2005/8/layout/hierarchy1"/>
    <dgm:cxn modelId="{4169E392-4AA4-1943-8E24-E04B863E9DDF}" type="presParOf" srcId="{9836ADB0-E6B0-9245-8A4A-25F3D91F3CE6}" destId="{234565FD-9C34-2F42-88FF-0E6FC416AE35}" srcOrd="0" destOrd="0" presId="urn:microsoft.com/office/officeart/2005/8/layout/hierarchy1"/>
    <dgm:cxn modelId="{7B5AEB34-0D50-EA4E-9F40-526FC7643A11}" type="presParOf" srcId="{9836ADB0-E6B0-9245-8A4A-25F3D91F3CE6}" destId="{3CD196EB-834C-CA4E-9277-865BFFB694F8}" srcOrd="1" destOrd="0" presId="urn:microsoft.com/office/officeart/2005/8/layout/hierarchy1"/>
    <dgm:cxn modelId="{DB7EECE1-C51C-9843-BE95-858332FAD404}" type="presParOf" srcId="{3062BBAC-8F80-EA46-8E32-A96F42E0BFDF}" destId="{0381D350-9366-EA48-906C-B04FBCEA9E24}" srcOrd="1" destOrd="0" presId="urn:microsoft.com/office/officeart/2005/8/layout/hierarchy1"/>
    <dgm:cxn modelId="{D72B5FF2-9123-A043-8C94-AC647EE5DA31}" type="presParOf" srcId="{F544A580-5636-0340-9632-31464573CC50}" destId="{3D451347-B3C9-074D-BC00-897730A34A56}" srcOrd="6" destOrd="0" presId="urn:microsoft.com/office/officeart/2005/8/layout/hierarchy1"/>
    <dgm:cxn modelId="{F035E39A-088E-C345-A9D5-0866FD84A520}" type="presParOf" srcId="{F544A580-5636-0340-9632-31464573CC50}" destId="{D6C9FCBE-67B1-4241-B8F8-071AFDA38863}" srcOrd="7" destOrd="0" presId="urn:microsoft.com/office/officeart/2005/8/layout/hierarchy1"/>
    <dgm:cxn modelId="{BA0B9C44-EB60-594D-886E-410BAAA91A54}" type="presParOf" srcId="{D6C9FCBE-67B1-4241-B8F8-071AFDA38863}" destId="{0414B241-13DD-D04E-9D61-C91622200BD8}" srcOrd="0" destOrd="0" presId="urn:microsoft.com/office/officeart/2005/8/layout/hierarchy1"/>
    <dgm:cxn modelId="{F24A0571-E295-784A-B93B-A79C9BDEFC78}" type="presParOf" srcId="{0414B241-13DD-D04E-9D61-C91622200BD8}" destId="{706FC332-6F41-CC45-A1B8-391E76BB9E5C}" srcOrd="0" destOrd="0" presId="urn:microsoft.com/office/officeart/2005/8/layout/hierarchy1"/>
    <dgm:cxn modelId="{0BAE2E7C-4D90-D949-8A88-0EE2C7363731}" type="presParOf" srcId="{0414B241-13DD-D04E-9D61-C91622200BD8}" destId="{A710E171-D3BD-2146-8CAA-D86BFA880D52}" srcOrd="1" destOrd="0" presId="urn:microsoft.com/office/officeart/2005/8/layout/hierarchy1"/>
    <dgm:cxn modelId="{A2091136-4B4E-6044-AC58-057D38902724}" type="presParOf" srcId="{D6C9FCBE-67B1-4241-B8F8-071AFDA38863}" destId="{988E0CA8-DFE3-1D4D-A8DB-8455C8F5AF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2C92FC-CB61-4C24-A9B7-5C18E1349CB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46D026-B1E9-47BB-92C1-7710562EF0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Mentor’s information on student’s application </a:t>
          </a:r>
          <a:r>
            <a:rPr lang="en-US" u="sng"/>
            <a:t>must be complete and correct</a:t>
          </a:r>
          <a:r>
            <a:rPr lang="en-US"/>
            <a:t> prior to approval of application as this is where you get the mentor’s contact information.</a:t>
          </a:r>
        </a:p>
      </dgm:t>
    </dgm:pt>
    <dgm:pt modelId="{78DBF222-86FC-489B-A281-A4E10813AE32}" type="parTrans" cxnId="{9A8E336E-7CCC-4456-9557-1544C36C650B}">
      <dgm:prSet/>
      <dgm:spPr/>
      <dgm:t>
        <a:bodyPr/>
        <a:lstStyle/>
        <a:p>
          <a:endParaRPr lang="en-US"/>
        </a:p>
      </dgm:t>
    </dgm:pt>
    <dgm:pt modelId="{73EB1BF5-A058-4EBC-93E2-66BECDB3CAC1}" type="sibTrans" cxnId="{9A8E336E-7CCC-4456-9557-1544C36C650B}">
      <dgm:prSet/>
      <dgm:spPr/>
      <dgm:t>
        <a:bodyPr/>
        <a:lstStyle/>
        <a:p>
          <a:endParaRPr lang="en-US"/>
        </a:p>
      </dgm:t>
    </dgm:pt>
    <dgm:pt modelId="{D4FD6B62-DAD4-4D28-B459-47D61C5218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Mentors will automatically receive a Mentor Survey via email once their student’s application is approved</a:t>
          </a:r>
        </a:p>
      </dgm:t>
    </dgm:pt>
    <dgm:pt modelId="{D8CDB421-0FFC-45A1-A4F4-9BAE92E06D50}" type="parTrans" cxnId="{C9EB6806-68DD-4844-A8D2-7A30A698EB52}">
      <dgm:prSet/>
      <dgm:spPr/>
      <dgm:t>
        <a:bodyPr/>
        <a:lstStyle/>
        <a:p>
          <a:endParaRPr lang="en-US"/>
        </a:p>
      </dgm:t>
    </dgm:pt>
    <dgm:pt modelId="{3DD6F6F6-C532-47A7-A8DC-9884377E89EB}" type="sibTrans" cxnId="{C9EB6806-68DD-4844-A8D2-7A30A698EB52}">
      <dgm:prSet/>
      <dgm:spPr/>
      <dgm:t>
        <a:bodyPr/>
        <a:lstStyle/>
        <a:p>
          <a:endParaRPr lang="en-US"/>
        </a:p>
      </dgm:t>
    </dgm:pt>
    <dgm:pt modelId="{1639BB23-08A9-45D7-B4D2-B165362EBF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mentors must complete Mentor Orientation with the PFE coordinator prior to a student’s application being approved and before students start visiting. </a:t>
          </a:r>
        </a:p>
      </dgm:t>
    </dgm:pt>
    <dgm:pt modelId="{636110BD-5430-4442-AD91-25F92F6E98E4}" type="parTrans" cxnId="{F1CB3AD9-4FCB-4E0D-B202-AA7ACB718C46}">
      <dgm:prSet/>
      <dgm:spPr/>
      <dgm:t>
        <a:bodyPr/>
        <a:lstStyle/>
        <a:p>
          <a:endParaRPr lang="en-US"/>
        </a:p>
      </dgm:t>
    </dgm:pt>
    <dgm:pt modelId="{69683A43-D2AF-4074-B15A-56053ED80EFC}" type="sibTrans" cxnId="{F1CB3AD9-4FCB-4E0D-B202-AA7ACB718C46}">
      <dgm:prSet/>
      <dgm:spPr/>
      <dgm:t>
        <a:bodyPr/>
        <a:lstStyle/>
        <a:p>
          <a:endParaRPr lang="en-US"/>
        </a:p>
      </dgm:t>
    </dgm:pt>
    <dgm:pt modelId="{DCBB2FF0-15B6-49D5-B913-7C6A40176F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possible, include mentors in your student/parent orientation</a:t>
          </a:r>
        </a:p>
      </dgm:t>
    </dgm:pt>
    <dgm:pt modelId="{5D00A5EE-336B-4BCA-8DF6-D634CA9B3F36}" type="parTrans" cxnId="{4B56A44F-47F8-46A3-B33A-3149B7FAA2A7}">
      <dgm:prSet/>
      <dgm:spPr/>
      <dgm:t>
        <a:bodyPr/>
        <a:lstStyle/>
        <a:p>
          <a:endParaRPr lang="en-US"/>
        </a:p>
      </dgm:t>
    </dgm:pt>
    <dgm:pt modelId="{CC681D9E-D0C7-4551-893E-F079CDB1F055}" type="sibTrans" cxnId="{4B56A44F-47F8-46A3-B33A-3149B7FAA2A7}">
      <dgm:prSet/>
      <dgm:spPr/>
      <dgm:t>
        <a:bodyPr/>
        <a:lstStyle/>
        <a:p>
          <a:endParaRPr lang="en-US"/>
        </a:p>
      </dgm:t>
    </dgm:pt>
    <dgm:pt modelId="{F5B6C622-154E-450A-85F1-C491009A60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Check in with your mentors monthly to assure visits are successful.</a:t>
          </a:r>
        </a:p>
      </dgm:t>
    </dgm:pt>
    <dgm:pt modelId="{5875F093-F3F0-4FD7-AE2C-FE41436C2A60}" type="parTrans" cxnId="{58A24911-0CE5-44F6-AE86-87D6185EB543}">
      <dgm:prSet/>
      <dgm:spPr/>
      <dgm:t>
        <a:bodyPr/>
        <a:lstStyle/>
        <a:p>
          <a:endParaRPr lang="en-US"/>
        </a:p>
      </dgm:t>
    </dgm:pt>
    <dgm:pt modelId="{449AFB1C-1C1D-444C-BD2D-E8B4907FE176}" type="sibTrans" cxnId="{58A24911-0CE5-44F6-AE86-87D6185EB543}">
      <dgm:prSet/>
      <dgm:spPr/>
      <dgm:t>
        <a:bodyPr/>
        <a:lstStyle/>
        <a:p>
          <a:endParaRPr lang="en-US"/>
        </a:p>
      </dgm:t>
    </dgm:pt>
    <dgm:pt modelId="{4B88A08C-2780-49FD-B010-67550349E215}" type="pres">
      <dgm:prSet presAssocID="{7F2C92FC-CB61-4C24-A9B7-5C18E1349CB7}" presName="root" presStyleCnt="0">
        <dgm:presLayoutVars>
          <dgm:dir/>
          <dgm:resizeHandles val="exact"/>
        </dgm:presLayoutVars>
      </dgm:prSet>
      <dgm:spPr/>
    </dgm:pt>
    <dgm:pt modelId="{2A5920AA-6ADF-468D-9FBC-D41D6C33292D}" type="pres">
      <dgm:prSet presAssocID="{B946D026-B1E9-47BB-92C1-7710562EF05F}" presName="compNode" presStyleCnt="0"/>
      <dgm:spPr/>
    </dgm:pt>
    <dgm:pt modelId="{DABD51AF-D847-4258-9B4D-8EC1CE522BC6}" type="pres">
      <dgm:prSet presAssocID="{B946D026-B1E9-47BB-92C1-7710562EF05F}" presName="bgRect" presStyleLbl="bgShp" presStyleIdx="0" presStyleCnt="4"/>
      <dgm:spPr/>
    </dgm:pt>
    <dgm:pt modelId="{7080F204-D507-402C-80FD-ED68251C1D85}" type="pres">
      <dgm:prSet presAssocID="{B946D026-B1E9-47BB-92C1-7710562EF05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521157E-CAB5-4ED4-B5C2-C4041BE0AD10}" type="pres">
      <dgm:prSet presAssocID="{B946D026-B1E9-47BB-92C1-7710562EF05F}" presName="spaceRect" presStyleCnt="0"/>
      <dgm:spPr/>
    </dgm:pt>
    <dgm:pt modelId="{E552FCAD-0D16-4D37-88FE-9D48689C6ADA}" type="pres">
      <dgm:prSet presAssocID="{B946D026-B1E9-47BB-92C1-7710562EF05F}" presName="parTx" presStyleLbl="revTx" presStyleIdx="0" presStyleCnt="5">
        <dgm:presLayoutVars>
          <dgm:chMax val="0"/>
          <dgm:chPref val="0"/>
        </dgm:presLayoutVars>
      </dgm:prSet>
      <dgm:spPr/>
    </dgm:pt>
    <dgm:pt modelId="{1B5CADA2-1A0F-414B-B233-A8652C52B0F8}" type="pres">
      <dgm:prSet presAssocID="{73EB1BF5-A058-4EBC-93E2-66BECDB3CAC1}" presName="sibTrans" presStyleCnt="0"/>
      <dgm:spPr/>
    </dgm:pt>
    <dgm:pt modelId="{6697A8CF-A0FD-4BCE-B6EE-E1B71261CB07}" type="pres">
      <dgm:prSet presAssocID="{D4FD6B62-DAD4-4D28-B459-47D61C521833}" presName="compNode" presStyleCnt="0"/>
      <dgm:spPr/>
    </dgm:pt>
    <dgm:pt modelId="{22B1D2DE-2030-44F6-92A2-B40B93F660E7}" type="pres">
      <dgm:prSet presAssocID="{D4FD6B62-DAD4-4D28-B459-47D61C521833}" presName="bgRect" presStyleLbl="bgShp" presStyleIdx="1" presStyleCnt="4"/>
      <dgm:spPr/>
    </dgm:pt>
    <dgm:pt modelId="{1839F7BB-9E69-4381-ABC9-AA9EB2099021}" type="pres">
      <dgm:prSet presAssocID="{D4FD6B62-DAD4-4D28-B459-47D61C52183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8F8BBBB-C285-4DCA-B7CD-4EE797E85D86}" type="pres">
      <dgm:prSet presAssocID="{D4FD6B62-DAD4-4D28-B459-47D61C521833}" presName="spaceRect" presStyleCnt="0"/>
      <dgm:spPr/>
    </dgm:pt>
    <dgm:pt modelId="{5754BA69-C747-4840-8020-3A11B4A999FA}" type="pres">
      <dgm:prSet presAssocID="{D4FD6B62-DAD4-4D28-B459-47D61C521833}" presName="parTx" presStyleLbl="revTx" presStyleIdx="1" presStyleCnt="5">
        <dgm:presLayoutVars>
          <dgm:chMax val="0"/>
          <dgm:chPref val="0"/>
        </dgm:presLayoutVars>
      </dgm:prSet>
      <dgm:spPr/>
    </dgm:pt>
    <dgm:pt modelId="{8208ED43-D13C-423E-8CC1-E132B5317E2F}" type="pres">
      <dgm:prSet presAssocID="{3DD6F6F6-C532-47A7-A8DC-9884377E89EB}" presName="sibTrans" presStyleCnt="0"/>
      <dgm:spPr/>
    </dgm:pt>
    <dgm:pt modelId="{7A1B3D4F-81BC-41E9-BA49-5381D6818C9F}" type="pres">
      <dgm:prSet presAssocID="{1639BB23-08A9-45D7-B4D2-B165362EBF0E}" presName="compNode" presStyleCnt="0"/>
      <dgm:spPr/>
    </dgm:pt>
    <dgm:pt modelId="{7A91179A-2049-47EA-B3A1-4BA64A1AEE6C}" type="pres">
      <dgm:prSet presAssocID="{1639BB23-08A9-45D7-B4D2-B165362EBF0E}" presName="bgRect" presStyleLbl="bgShp" presStyleIdx="2" presStyleCnt="4"/>
      <dgm:spPr/>
    </dgm:pt>
    <dgm:pt modelId="{EACA9510-F5F8-4767-9B9E-1CDCDDCC2F5A}" type="pres">
      <dgm:prSet presAssocID="{1639BB23-08A9-45D7-B4D2-B165362EBF0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063E9D6-68FF-4B5D-9F57-26FA62EC4D43}" type="pres">
      <dgm:prSet presAssocID="{1639BB23-08A9-45D7-B4D2-B165362EBF0E}" presName="spaceRect" presStyleCnt="0"/>
      <dgm:spPr/>
    </dgm:pt>
    <dgm:pt modelId="{27CD30A3-DB13-4BBA-B9F0-5F608DCA1895}" type="pres">
      <dgm:prSet presAssocID="{1639BB23-08A9-45D7-B4D2-B165362EBF0E}" presName="parTx" presStyleLbl="revTx" presStyleIdx="2" presStyleCnt="5">
        <dgm:presLayoutVars>
          <dgm:chMax val="0"/>
          <dgm:chPref val="0"/>
        </dgm:presLayoutVars>
      </dgm:prSet>
      <dgm:spPr/>
    </dgm:pt>
    <dgm:pt modelId="{F75BFB5B-089C-47DF-88DA-E04F67D9C17E}" type="pres">
      <dgm:prSet presAssocID="{1639BB23-08A9-45D7-B4D2-B165362EBF0E}" presName="desTx" presStyleLbl="revTx" presStyleIdx="3" presStyleCnt="5">
        <dgm:presLayoutVars/>
      </dgm:prSet>
      <dgm:spPr/>
    </dgm:pt>
    <dgm:pt modelId="{98CA367F-0468-4A56-A20F-4AF58CBDE712}" type="pres">
      <dgm:prSet presAssocID="{69683A43-D2AF-4074-B15A-56053ED80EFC}" presName="sibTrans" presStyleCnt="0"/>
      <dgm:spPr/>
    </dgm:pt>
    <dgm:pt modelId="{0C9C1AB5-D508-4FEC-A74D-CC378B2BFD03}" type="pres">
      <dgm:prSet presAssocID="{F5B6C622-154E-450A-85F1-C491009A6004}" presName="compNode" presStyleCnt="0"/>
      <dgm:spPr/>
    </dgm:pt>
    <dgm:pt modelId="{0DA1BA88-63E8-431C-B3DB-3D7C540F68A0}" type="pres">
      <dgm:prSet presAssocID="{F5B6C622-154E-450A-85F1-C491009A6004}" presName="bgRect" presStyleLbl="bgShp" presStyleIdx="3" presStyleCnt="4"/>
      <dgm:spPr/>
    </dgm:pt>
    <dgm:pt modelId="{65882581-4950-45AD-858D-BF2D59264FBD}" type="pres">
      <dgm:prSet presAssocID="{F5B6C622-154E-450A-85F1-C491009A600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0A6CFDEF-DABD-4122-B0F7-A5AED2C16D3A}" type="pres">
      <dgm:prSet presAssocID="{F5B6C622-154E-450A-85F1-C491009A6004}" presName="spaceRect" presStyleCnt="0"/>
      <dgm:spPr/>
    </dgm:pt>
    <dgm:pt modelId="{8FA31745-BDD3-479D-9F75-8F53A32F2FC2}" type="pres">
      <dgm:prSet presAssocID="{F5B6C622-154E-450A-85F1-C491009A600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9EB6806-68DD-4844-A8D2-7A30A698EB52}" srcId="{7F2C92FC-CB61-4C24-A9B7-5C18E1349CB7}" destId="{D4FD6B62-DAD4-4D28-B459-47D61C521833}" srcOrd="1" destOrd="0" parTransId="{D8CDB421-0FFC-45A1-A4F4-9BAE92E06D50}" sibTransId="{3DD6F6F6-C532-47A7-A8DC-9884377E89EB}"/>
    <dgm:cxn modelId="{58A24911-0CE5-44F6-AE86-87D6185EB543}" srcId="{7F2C92FC-CB61-4C24-A9B7-5C18E1349CB7}" destId="{F5B6C622-154E-450A-85F1-C491009A6004}" srcOrd="3" destOrd="0" parTransId="{5875F093-F3F0-4FD7-AE2C-FE41436C2A60}" sibTransId="{449AFB1C-1C1D-444C-BD2D-E8B4907FE176}"/>
    <dgm:cxn modelId="{F8033539-4A80-4EAD-83DD-41B07ECE8D11}" type="presOf" srcId="{7F2C92FC-CB61-4C24-A9B7-5C18E1349CB7}" destId="{4B88A08C-2780-49FD-B010-67550349E215}" srcOrd="0" destOrd="0" presId="urn:microsoft.com/office/officeart/2018/2/layout/IconVerticalSolidList"/>
    <dgm:cxn modelId="{4B56A44F-47F8-46A3-B33A-3149B7FAA2A7}" srcId="{1639BB23-08A9-45D7-B4D2-B165362EBF0E}" destId="{DCBB2FF0-15B6-49D5-B913-7C6A40176F80}" srcOrd="0" destOrd="0" parTransId="{5D00A5EE-336B-4BCA-8DF6-D634CA9B3F36}" sibTransId="{CC681D9E-D0C7-4551-893E-F079CDB1F055}"/>
    <dgm:cxn modelId="{440DD96A-6CC4-4F2F-8363-2AF31DB88660}" type="presOf" srcId="{F5B6C622-154E-450A-85F1-C491009A6004}" destId="{8FA31745-BDD3-479D-9F75-8F53A32F2FC2}" srcOrd="0" destOrd="0" presId="urn:microsoft.com/office/officeart/2018/2/layout/IconVerticalSolidList"/>
    <dgm:cxn modelId="{9A8E336E-7CCC-4456-9557-1544C36C650B}" srcId="{7F2C92FC-CB61-4C24-A9B7-5C18E1349CB7}" destId="{B946D026-B1E9-47BB-92C1-7710562EF05F}" srcOrd="0" destOrd="0" parTransId="{78DBF222-86FC-489B-A281-A4E10813AE32}" sibTransId="{73EB1BF5-A058-4EBC-93E2-66BECDB3CAC1}"/>
    <dgm:cxn modelId="{8D8C1587-BF5F-45D9-8760-0CFFE0DA72DE}" type="presOf" srcId="{1639BB23-08A9-45D7-B4D2-B165362EBF0E}" destId="{27CD30A3-DB13-4BBA-B9F0-5F608DCA1895}" srcOrd="0" destOrd="0" presId="urn:microsoft.com/office/officeart/2018/2/layout/IconVerticalSolidList"/>
    <dgm:cxn modelId="{26C57F87-64DD-425D-A57C-2D8849119D94}" type="presOf" srcId="{DCBB2FF0-15B6-49D5-B913-7C6A40176F80}" destId="{F75BFB5B-089C-47DF-88DA-E04F67D9C17E}" srcOrd="0" destOrd="0" presId="urn:microsoft.com/office/officeart/2018/2/layout/IconVerticalSolidList"/>
    <dgm:cxn modelId="{5D71AC9E-ED98-4F0D-96FB-BA54E8A92DD0}" type="presOf" srcId="{D4FD6B62-DAD4-4D28-B459-47D61C521833}" destId="{5754BA69-C747-4840-8020-3A11B4A999FA}" srcOrd="0" destOrd="0" presId="urn:microsoft.com/office/officeart/2018/2/layout/IconVerticalSolidList"/>
    <dgm:cxn modelId="{FE705EB3-A6BB-4410-9165-1C23B3CF1BDA}" type="presOf" srcId="{B946D026-B1E9-47BB-92C1-7710562EF05F}" destId="{E552FCAD-0D16-4D37-88FE-9D48689C6ADA}" srcOrd="0" destOrd="0" presId="urn:microsoft.com/office/officeart/2018/2/layout/IconVerticalSolidList"/>
    <dgm:cxn modelId="{F1CB3AD9-4FCB-4E0D-B202-AA7ACB718C46}" srcId="{7F2C92FC-CB61-4C24-A9B7-5C18E1349CB7}" destId="{1639BB23-08A9-45D7-B4D2-B165362EBF0E}" srcOrd="2" destOrd="0" parTransId="{636110BD-5430-4442-AD91-25F92F6E98E4}" sibTransId="{69683A43-D2AF-4074-B15A-56053ED80EFC}"/>
    <dgm:cxn modelId="{2E2A863B-D944-4FB7-B432-553A0009E4F2}" type="presParOf" srcId="{4B88A08C-2780-49FD-B010-67550349E215}" destId="{2A5920AA-6ADF-468D-9FBC-D41D6C33292D}" srcOrd="0" destOrd="0" presId="urn:microsoft.com/office/officeart/2018/2/layout/IconVerticalSolidList"/>
    <dgm:cxn modelId="{147F1146-ECFB-4216-A2AF-10A7B67BB437}" type="presParOf" srcId="{2A5920AA-6ADF-468D-9FBC-D41D6C33292D}" destId="{DABD51AF-D847-4258-9B4D-8EC1CE522BC6}" srcOrd="0" destOrd="0" presId="urn:microsoft.com/office/officeart/2018/2/layout/IconVerticalSolidList"/>
    <dgm:cxn modelId="{36B30677-3F66-491C-B4F4-7C878A6F38FD}" type="presParOf" srcId="{2A5920AA-6ADF-468D-9FBC-D41D6C33292D}" destId="{7080F204-D507-402C-80FD-ED68251C1D85}" srcOrd="1" destOrd="0" presId="urn:microsoft.com/office/officeart/2018/2/layout/IconVerticalSolidList"/>
    <dgm:cxn modelId="{5C1BE56D-347C-46E1-8B71-A206C82AE04A}" type="presParOf" srcId="{2A5920AA-6ADF-468D-9FBC-D41D6C33292D}" destId="{C521157E-CAB5-4ED4-B5C2-C4041BE0AD10}" srcOrd="2" destOrd="0" presId="urn:microsoft.com/office/officeart/2018/2/layout/IconVerticalSolidList"/>
    <dgm:cxn modelId="{C34D0527-2239-4DC7-9845-FC00A2E26FD1}" type="presParOf" srcId="{2A5920AA-6ADF-468D-9FBC-D41D6C33292D}" destId="{E552FCAD-0D16-4D37-88FE-9D48689C6ADA}" srcOrd="3" destOrd="0" presId="urn:microsoft.com/office/officeart/2018/2/layout/IconVerticalSolidList"/>
    <dgm:cxn modelId="{6240F3C2-DC87-4BF9-8DF3-16A1371DE1C8}" type="presParOf" srcId="{4B88A08C-2780-49FD-B010-67550349E215}" destId="{1B5CADA2-1A0F-414B-B233-A8652C52B0F8}" srcOrd="1" destOrd="0" presId="urn:microsoft.com/office/officeart/2018/2/layout/IconVerticalSolidList"/>
    <dgm:cxn modelId="{91BDA7B9-E675-47DE-BC58-D92EA81F4538}" type="presParOf" srcId="{4B88A08C-2780-49FD-B010-67550349E215}" destId="{6697A8CF-A0FD-4BCE-B6EE-E1B71261CB07}" srcOrd="2" destOrd="0" presId="urn:microsoft.com/office/officeart/2018/2/layout/IconVerticalSolidList"/>
    <dgm:cxn modelId="{220BDDCF-36FD-413A-B0CE-99DDD42B494E}" type="presParOf" srcId="{6697A8CF-A0FD-4BCE-B6EE-E1B71261CB07}" destId="{22B1D2DE-2030-44F6-92A2-B40B93F660E7}" srcOrd="0" destOrd="0" presId="urn:microsoft.com/office/officeart/2018/2/layout/IconVerticalSolidList"/>
    <dgm:cxn modelId="{8DDBB005-566A-4E9C-A3DD-9E60D26B5641}" type="presParOf" srcId="{6697A8CF-A0FD-4BCE-B6EE-E1B71261CB07}" destId="{1839F7BB-9E69-4381-ABC9-AA9EB2099021}" srcOrd="1" destOrd="0" presId="urn:microsoft.com/office/officeart/2018/2/layout/IconVerticalSolidList"/>
    <dgm:cxn modelId="{14607353-6E90-4E58-8EC9-BF6B1B8FAA19}" type="presParOf" srcId="{6697A8CF-A0FD-4BCE-B6EE-E1B71261CB07}" destId="{58F8BBBB-C285-4DCA-B7CD-4EE797E85D86}" srcOrd="2" destOrd="0" presId="urn:microsoft.com/office/officeart/2018/2/layout/IconVerticalSolidList"/>
    <dgm:cxn modelId="{51580332-5D47-4AF4-A973-8A74BCB8BF35}" type="presParOf" srcId="{6697A8CF-A0FD-4BCE-B6EE-E1B71261CB07}" destId="{5754BA69-C747-4840-8020-3A11B4A999FA}" srcOrd="3" destOrd="0" presId="urn:microsoft.com/office/officeart/2018/2/layout/IconVerticalSolidList"/>
    <dgm:cxn modelId="{6F3AB2A5-903E-44E0-B6C4-7AEDE64F508D}" type="presParOf" srcId="{4B88A08C-2780-49FD-B010-67550349E215}" destId="{8208ED43-D13C-423E-8CC1-E132B5317E2F}" srcOrd="3" destOrd="0" presId="urn:microsoft.com/office/officeart/2018/2/layout/IconVerticalSolidList"/>
    <dgm:cxn modelId="{FAF09ACE-B5EE-4D1E-8F62-14E1AFB07F1F}" type="presParOf" srcId="{4B88A08C-2780-49FD-B010-67550349E215}" destId="{7A1B3D4F-81BC-41E9-BA49-5381D6818C9F}" srcOrd="4" destOrd="0" presId="urn:microsoft.com/office/officeart/2018/2/layout/IconVerticalSolidList"/>
    <dgm:cxn modelId="{1D19D492-AE4A-41F1-8404-15D52983BF3B}" type="presParOf" srcId="{7A1B3D4F-81BC-41E9-BA49-5381D6818C9F}" destId="{7A91179A-2049-47EA-B3A1-4BA64A1AEE6C}" srcOrd="0" destOrd="0" presId="urn:microsoft.com/office/officeart/2018/2/layout/IconVerticalSolidList"/>
    <dgm:cxn modelId="{F090A60F-0C55-4CE3-A1A8-0FF6018234BE}" type="presParOf" srcId="{7A1B3D4F-81BC-41E9-BA49-5381D6818C9F}" destId="{EACA9510-F5F8-4767-9B9E-1CDCDDCC2F5A}" srcOrd="1" destOrd="0" presId="urn:microsoft.com/office/officeart/2018/2/layout/IconVerticalSolidList"/>
    <dgm:cxn modelId="{36C7DFF7-072C-472D-B7CB-F253D16BF4E4}" type="presParOf" srcId="{7A1B3D4F-81BC-41E9-BA49-5381D6818C9F}" destId="{1063E9D6-68FF-4B5D-9F57-26FA62EC4D43}" srcOrd="2" destOrd="0" presId="urn:microsoft.com/office/officeart/2018/2/layout/IconVerticalSolidList"/>
    <dgm:cxn modelId="{9F8CCF6A-D111-43F4-8724-DFD3CB1304B6}" type="presParOf" srcId="{7A1B3D4F-81BC-41E9-BA49-5381D6818C9F}" destId="{27CD30A3-DB13-4BBA-B9F0-5F608DCA1895}" srcOrd="3" destOrd="0" presId="urn:microsoft.com/office/officeart/2018/2/layout/IconVerticalSolidList"/>
    <dgm:cxn modelId="{CBA52175-C607-47DB-98D0-EDB42D252C69}" type="presParOf" srcId="{7A1B3D4F-81BC-41E9-BA49-5381D6818C9F}" destId="{F75BFB5B-089C-47DF-88DA-E04F67D9C17E}" srcOrd="4" destOrd="0" presId="urn:microsoft.com/office/officeart/2018/2/layout/IconVerticalSolidList"/>
    <dgm:cxn modelId="{56DDA4FB-281B-429B-9689-E16CD8BB7BEE}" type="presParOf" srcId="{4B88A08C-2780-49FD-B010-67550349E215}" destId="{98CA367F-0468-4A56-A20F-4AF58CBDE712}" srcOrd="5" destOrd="0" presId="urn:microsoft.com/office/officeart/2018/2/layout/IconVerticalSolidList"/>
    <dgm:cxn modelId="{1E33D55C-6FC7-49CF-8627-803D4FCF51DE}" type="presParOf" srcId="{4B88A08C-2780-49FD-B010-67550349E215}" destId="{0C9C1AB5-D508-4FEC-A74D-CC378B2BFD03}" srcOrd="6" destOrd="0" presId="urn:microsoft.com/office/officeart/2018/2/layout/IconVerticalSolidList"/>
    <dgm:cxn modelId="{05624886-DE54-4286-9783-AE9DA98B73F7}" type="presParOf" srcId="{0C9C1AB5-D508-4FEC-A74D-CC378B2BFD03}" destId="{0DA1BA88-63E8-431C-B3DB-3D7C540F68A0}" srcOrd="0" destOrd="0" presId="urn:microsoft.com/office/officeart/2018/2/layout/IconVerticalSolidList"/>
    <dgm:cxn modelId="{D3EA9F53-6732-4B9E-907D-B26C5767E55C}" type="presParOf" srcId="{0C9C1AB5-D508-4FEC-A74D-CC378B2BFD03}" destId="{65882581-4950-45AD-858D-BF2D59264FBD}" srcOrd="1" destOrd="0" presId="urn:microsoft.com/office/officeart/2018/2/layout/IconVerticalSolidList"/>
    <dgm:cxn modelId="{7A626429-C395-48DB-85AD-EB25A5020C12}" type="presParOf" srcId="{0C9C1AB5-D508-4FEC-A74D-CC378B2BFD03}" destId="{0A6CFDEF-DABD-4122-B0F7-A5AED2C16D3A}" srcOrd="2" destOrd="0" presId="urn:microsoft.com/office/officeart/2018/2/layout/IconVerticalSolidList"/>
    <dgm:cxn modelId="{D665A8A5-C49C-4085-93BF-9ED32A8817FF}" type="presParOf" srcId="{0C9C1AB5-D508-4FEC-A74D-CC378B2BFD03}" destId="{8FA31745-BDD3-479D-9F75-8F53A32F2FC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7EA963-2268-4461-ADCE-CF542692864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05468D-4BB3-484A-9F83-A70F495E42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Should be submitted the last 5 minutes of each visit</a:t>
          </a:r>
        </a:p>
      </dgm:t>
    </dgm:pt>
    <dgm:pt modelId="{8C824AF0-AE27-4862-BC5B-1F7B1D36199F}" type="parTrans" cxnId="{EE446848-DF11-4FC5-B9C4-422BB727956F}">
      <dgm:prSet/>
      <dgm:spPr/>
      <dgm:t>
        <a:bodyPr/>
        <a:lstStyle/>
        <a:p>
          <a:endParaRPr lang="en-US"/>
        </a:p>
      </dgm:t>
    </dgm:pt>
    <dgm:pt modelId="{FD8056C5-03B5-4BA0-88E4-47732ADAA704}" type="sibTrans" cxnId="{EE446848-DF11-4FC5-B9C4-422BB727956F}">
      <dgm:prSet/>
      <dgm:spPr/>
      <dgm:t>
        <a:bodyPr/>
        <a:lstStyle/>
        <a:p>
          <a:endParaRPr lang="en-US"/>
        </a:p>
      </dgm:t>
    </dgm:pt>
    <dgm:pt modelId="{F54793E6-EF31-4031-ACA6-72D65E83D376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1400" dirty="0"/>
        </a:p>
      </dgm:t>
    </dgm:pt>
    <dgm:pt modelId="{43CA5B40-FE5C-4A63-9FE3-148D0A6BF776}" type="parTrans" cxnId="{4551438B-7060-44D6-9489-320928E59082}">
      <dgm:prSet/>
      <dgm:spPr/>
      <dgm:t>
        <a:bodyPr/>
        <a:lstStyle/>
        <a:p>
          <a:endParaRPr lang="en-US"/>
        </a:p>
      </dgm:t>
    </dgm:pt>
    <dgm:pt modelId="{50F8B116-E44D-4496-A17C-27D3516509C3}" type="sibTrans" cxnId="{4551438B-7060-44D6-9489-320928E59082}">
      <dgm:prSet/>
      <dgm:spPr/>
      <dgm:t>
        <a:bodyPr/>
        <a:lstStyle/>
        <a:p>
          <a:endParaRPr lang="en-US"/>
        </a:p>
      </dgm:t>
    </dgm:pt>
    <dgm:pt modelId="{EE35B551-7DE0-49E7-9345-655CD5F11A23}">
      <dgm:prSet/>
      <dgm:spPr/>
      <dgm:t>
        <a:bodyPr/>
        <a:lstStyle/>
        <a:p>
          <a:r>
            <a:rPr lang="en-US" sz="1800" dirty="0"/>
            <a:t>Late reflections not allowed and should be rejected</a:t>
          </a:r>
        </a:p>
      </dgm:t>
    </dgm:pt>
    <dgm:pt modelId="{F5CF4636-7831-4472-81A5-8201F2474ED5}" type="parTrans" cxnId="{AE196540-A0CA-4511-A06C-E7DFFB7A67D5}">
      <dgm:prSet/>
      <dgm:spPr/>
      <dgm:t>
        <a:bodyPr/>
        <a:lstStyle/>
        <a:p>
          <a:endParaRPr lang="en-US"/>
        </a:p>
      </dgm:t>
    </dgm:pt>
    <dgm:pt modelId="{1B3DF6FE-D93D-4917-8F98-2B7BB00E2172}" type="sibTrans" cxnId="{AE196540-A0CA-4511-A06C-E7DFFB7A67D5}">
      <dgm:prSet/>
      <dgm:spPr/>
      <dgm:t>
        <a:bodyPr/>
        <a:lstStyle/>
        <a:p>
          <a:endParaRPr lang="en-US"/>
        </a:p>
      </dgm:t>
    </dgm:pt>
    <dgm:pt modelId="{ACB6837E-7D38-4D1D-B111-23592FF2C83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Submit via phone app or online via computer</a:t>
          </a:r>
        </a:p>
      </dgm:t>
    </dgm:pt>
    <dgm:pt modelId="{1CF4D12C-AC84-408E-9DF0-4458F8413752}" type="parTrans" cxnId="{02E82C1A-4C5A-4A60-8252-CB655DF126E5}">
      <dgm:prSet/>
      <dgm:spPr/>
      <dgm:t>
        <a:bodyPr/>
        <a:lstStyle/>
        <a:p>
          <a:endParaRPr lang="en-US"/>
        </a:p>
      </dgm:t>
    </dgm:pt>
    <dgm:pt modelId="{CA882B9C-865E-4A9A-8650-EA421163FB13}" type="sibTrans" cxnId="{02E82C1A-4C5A-4A60-8252-CB655DF126E5}">
      <dgm:prSet/>
      <dgm:spPr/>
      <dgm:t>
        <a:bodyPr/>
        <a:lstStyle/>
        <a:p>
          <a:endParaRPr lang="en-US"/>
        </a:p>
      </dgm:t>
    </dgm:pt>
    <dgm:pt modelId="{87DBADDB-89D2-4197-BAD0-12BA9B088B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Email and Text notification of successful submission</a:t>
          </a:r>
        </a:p>
      </dgm:t>
    </dgm:pt>
    <dgm:pt modelId="{C607F32D-DC99-4B90-AC94-CB548D4FB5BA}" type="parTrans" cxnId="{96330A74-D08E-4794-920D-40704042D75E}">
      <dgm:prSet/>
      <dgm:spPr/>
      <dgm:t>
        <a:bodyPr/>
        <a:lstStyle/>
        <a:p>
          <a:endParaRPr lang="en-US"/>
        </a:p>
      </dgm:t>
    </dgm:pt>
    <dgm:pt modelId="{43D9AE70-D1BF-49BD-BAC5-0944A7CA6E47}" type="sibTrans" cxnId="{96330A74-D08E-4794-920D-40704042D75E}">
      <dgm:prSet/>
      <dgm:spPr/>
      <dgm:t>
        <a:bodyPr/>
        <a:lstStyle/>
        <a:p>
          <a:endParaRPr lang="en-US"/>
        </a:p>
      </dgm:t>
    </dgm:pt>
    <dgm:pt modelId="{5D029D96-B1B5-4E4D-BB84-C82054945D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b="1" dirty="0"/>
            <a:t>No email or text = reflection did not submit.</a:t>
          </a:r>
        </a:p>
      </dgm:t>
    </dgm:pt>
    <dgm:pt modelId="{757FD337-5CAE-4919-A842-AC4466DEA314}" type="parTrans" cxnId="{A366586D-AC6C-4E6F-9068-7B524409EDB7}">
      <dgm:prSet/>
      <dgm:spPr/>
      <dgm:t>
        <a:bodyPr/>
        <a:lstStyle/>
        <a:p>
          <a:endParaRPr lang="en-US"/>
        </a:p>
      </dgm:t>
    </dgm:pt>
    <dgm:pt modelId="{4EDC0086-D1D2-47C7-B7F3-AD941F22FE61}" type="sibTrans" cxnId="{A366586D-AC6C-4E6F-9068-7B524409EDB7}">
      <dgm:prSet/>
      <dgm:spPr/>
      <dgm:t>
        <a:bodyPr/>
        <a:lstStyle/>
        <a:p>
          <a:endParaRPr lang="en-US"/>
        </a:p>
      </dgm:t>
    </dgm:pt>
    <dgm:pt modelId="{0007AEB8-1634-49A3-AC73-B2ED66B27E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sz="1100"/>
            <a:t>Any tech issues: </a:t>
          </a:r>
        </a:p>
      </dgm:t>
    </dgm:pt>
    <dgm:pt modelId="{4C4EB156-5C5D-4460-BAF0-F2EB92791D0C}" type="parTrans" cxnId="{2E1CF9CA-7DBF-4D69-9826-676B14EA5436}">
      <dgm:prSet/>
      <dgm:spPr/>
      <dgm:t>
        <a:bodyPr/>
        <a:lstStyle/>
        <a:p>
          <a:endParaRPr lang="en-US"/>
        </a:p>
      </dgm:t>
    </dgm:pt>
    <dgm:pt modelId="{805E4AC0-5189-446F-9614-EAFF38E70D23}" type="sibTrans" cxnId="{2E1CF9CA-7DBF-4D69-9826-676B14EA5436}">
      <dgm:prSet/>
      <dgm:spPr/>
      <dgm:t>
        <a:bodyPr/>
        <a:lstStyle/>
        <a:p>
          <a:endParaRPr lang="en-US"/>
        </a:p>
      </dgm:t>
    </dgm:pt>
    <dgm:pt modelId="{18739C1C-8FEF-49CB-BFE3-B5460B6912BF}">
      <dgm:prSet/>
      <dgm:spPr/>
      <dgm:t>
        <a:bodyPr/>
        <a:lstStyle/>
        <a:p>
          <a:r>
            <a:rPr lang="en-US" sz="1100" dirty="0"/>
            <a:t>students are to notify you at the time there is an issue.</a:t>
          </a:r>
        </a:p>
      </dgm:t>
    </dgm:pt>
    <dgm:pt modelId="{5DC6DF8D-EAE7-4401-8DC2-7B3F8854B66A}" type="parTrans" cxnId="{84B0B4ED-0F15-4DFB-8D49-0E8006F5D80D}">
      <dgm:prSet/>
      <dgm:spPr/>
      <dgm:t>
        <a:bodyPr/>
        <a:lstStyle/>
        <a:p>
          <a:endParaRPr lang="en-US"/>
        </a:p>
      </dgm:t>
    </dgm:pt>
    <dgm:pt modelId="{5CA619C1-EC68-4AE7-8239-76890F71397D}" type="sibTrans" cxnId="{84B0B4ED-0F15-4DFB-8D49-0E8006F5D80D}">
      <dgm:prSet/>
      <dgm:spPr/>
      <dgm:t>
        <a:bodyPr/>
        <a:lstStyle/>
        <a:p>
          <a:endParaRPr lang="en-US"/>
        </a:p>
      </dgm:t>
    </dgm:pt>
    <dgm:pt modelId="{34F6747B-AFC9-450D-BE96-6C2801F69AAE}">
      <dgm:prSet/>
      <dgm:spPr/>
      <dgm:t>
        <a:bodyPr/>
        <a:lstStyle/>
        <a:p>
          <a:r>
            <a:rPr lang="en-US" sz="1100"/>
            <a:t>Late notifications will not be an approved excuse for late submissions.</a:t>
          </a:r>
        </a:p>
      </dgm:t>
    </dgm:pt>
    <dgm:pt modelId="{019A99D4-1528-4765-8C64-DBC6C193E6C1}" type="parTrans" cxnId="{95E4B2A3-55FA-4E1D-8D37-D7564AD0683C}">
      <dgm:prSet/>
      <dgm:spPr/>
      <dgm:t>
        <a:bodyPr/>
        <a:lstStyle/>
        <a:p>
          <a:endParaRPr lang="en-US"/>
        </a:p>
      </dgm:t>
    </dgm:pt>
    <dgm:pt modelId="{A43F086A-E858-4687-95B9-09BB2BF81EAC}" type="sibTrans" cxnId="{95E4B2A3-55FA-4E1D-8D37-D7564AD0683C}">
      <dgm:prSet/>
      <dgm:spPr/>
      <dgm:t>
        <a:bodyPr/>
        <a:lstStyle/>
        <a:p>
          <a:endParaRPr lang="en-US"/>
        </a:p>
      </dgm:t>
    </dgm:pt>
    <dgm:pt modelId="{ECE42DDD-A405-4C1C-B91F-6793AF8438D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sz="1100"/>
            <a:t>Disposition reflections weekly, giving feedback as appropriate</a:t>
          </a:r>
        </a:p>
      </dgm:t>
    </dgm:pt>
    <dgm:pt modelId="{76A71EF4-B3A4-4A8B-90CE-314508A1E8A8}" type="parTrans" cxnId="{2F10DCED-B24E-473A-A2E5-F9FE9B5749C1}">
      <dgm:prSet/>
      <dgm:spPr/>
      <dgm:t>
        <a:bodyPr/>
        <a:lstStyle/>
        <a:p>
          <a:endParaRPr lang="en-US"/>
        </a:p>
      </dgm:t>
    </dgm:pt>
    <dgm:pt modelId="{DE20822D-E97A-49B0-9912-C3D3F4BE480E}" type="sibTrans" cxnId="{2F10DCED-B24E-473A-A2E5-F9FE9B5749C1}">
      <dgm:prSet/>
      <dgm:spPr/>
      <dgm:t>
        <a:bodyPr/>
        <a:lstStyle/>
        <a:p>
          <a:endParaRPr lang="en-US"/>
        </a:p>
      </dgm:t>
    </dgm:pt>
    <dgm:pt modelId="{3EE58F16-C0DD-43A8-85A3-DEDF931D46C9}" type="pres">
      <dgm:prSet presAssocID="{087EA963-2268-4461-ADCE-CF542692864C}" presName="root" presStyleCnt="0">
        <dgm:presLayoutVars>
          <dgm:dir/>
          <dgm:resizeHandles val="exact"/>
        </dgm:presLayoutVars>
      </dgm:prSet>
      <dgm:spPr/>
    </dgm:pt>
    <dgm:pt modelId="{B6D4997F-C9E2-48A7-95BF-BAAD4C458BCC}" type="pres">
      <dgm:prSet presAssocID="{CF05468D-4BB3-484A-9F83-A70F495E4203}" presName="compNode" presStyleCnt="0"/>
      <dgm:spPr/>
    </dgm:pt>
    <dgm:pt modelId="{92AB1378-808D-4956-B647-747118EE2BA8}" type="pres">
      <dgm:prSet presAssocID="{CF05468D-4BB3-484A-9F83-A70F495E4203}" presName="bgRect" presStyleLbl="bgShp" presStyleIdx="0" presStyleCnt="3"/>
      <dgm:spPr/>
    </dgm:pt>
    <dgm:pt modelId="{6F5BCC69-452D-4A17-AB0B-E8F824B7DF45}" type="pres">
      <dgm:prSet presAssocID="{CF05468D-4BB3-484A-9F83-A70F495E42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8EC827F5-7630-40C7-BD1E-BE4D22225AAF}" type="pres">
      <dgm:prSet presAssocID="{CF05468D-4BB3-484A-9F83-A70F495E4203}" presName="spaceRect" presStyleCnt="0"/>
      <dgm:spPr/>
    </dgm:pt>
    <dgm:pt modelId="{7585B571-D6F5-49E4-8FAD-910E7D77E05B}" type="pres">
      <dgm:prSet presAssocID="{CF05468D-4BB3-484A-9F83-A70F495E4203}" presName="parTx" presStyleLbl="revTx" presStyleIdx="0" presStyleCnt="5">
        <dgm:presLayoutVars>
          <dgm:chMax val="0"/>
          <dgm:chPref val="0"/>
        </dgm:presLayoutVars>
      </dgm:prSet>
      <dgm:spPr/>
    </dgm:pt>
    <dgm:pt modelId="{88001EB9-7B86-46BA-BF48-A7223DB68AF9}" type="pres">
      <dgm:prSet presAssocID="{CF05468D-4BB3-484A-9F83-A70F495E4203}" presName="desTx" presStyleLbl="revTx" presStyleIdx="1" presStyleCnt="5" custScaleX="87178">
        <dgm:presLayoutVars/>
      </dgm:prSet>
      <dgm:spPr/>
    </dgm:pt>
    <dgm:pt modelId="{2FFEA1B3-C300-4430-B372-0AF5F915291D}" type="pres">
      <dgm:prSet presAssocID="{FD8056C5-03B5-4BA0-88E4-47732ADAA704}" presName="sibTrans" presStyleCnt="0"/>
      <dgm:spPr/>
    </dgm:pt>
    <dgm:pt modelId="{D7D06321-E986-4FC9-9CDC-33E371F1D26F}" type="pres">
      <dgm:prSet presAssocID="{ACB6837E-7D38-4D1D-B111-23592FF2C83F}" presName="compNode" presStyleCnt="0"/>
      <dgm:spPr/>
    </dgm:pt>
    <dgm:pt modelId="{F9D152FF-FC0F-4720-B788-09B95801BFA4}" type="pres">
      <dgm:prSet presAssocID="{ACB6837E-7D38-4D1D-B111-23592FF2C83F}" presName="bgRect" presStyleLbl="bgShp" presStyleIdx="1" presStyleCnt="3"/>
      <dgm:spPr/>
    </dgm:pt>
    <dgm:pt modelId="{C05285BA-6F47-469F-9284-47933DA658BA}" type="pres">
      <dgm:prSet presAssocID="{ACB6837E-7D38-4D1D-B111-23592FF2C83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6B0A0C86-7DBA-45AD-A699-BB34030E1CAA}" type="pres">
      <dgm:prSet presAssocID="{ACB6837E-7D38-4D1D-B111-23592FF2C83F}" presName="spaceRect" presStyleCnt="0"/>
      <dgm:spPr/>
    </dgm:pt>
    <dgm:pt modelId="{C1020928-981A-4433-BA96-CD43EA511F41}" type="pres">
      <dgm:prSet presAssocID="{ACB6837E-7D38-4D1D-B111-23592FF2C83F}" presName="parTx" presStyleLbl="revTx" presStyleIdx="2" presStyleCnt="5">
        <dgm:presLayoutVars>
          <dgm:chMax val="0"/>
          <dgm:chPref val="0"/>
        </dgm:presLayoutVars>
      </dgm:prSet>
      <dgm:spPr/>
    </dgm:pt>
    <dgm:pt modelId="{6679A8EB-BB08-45DB-8685-B68204A07398}" type="pres">
      <dgm:prSet presAssocID="{CA882B9C-865E-4A9A-8650-EA421163FB13}" presName="sibTrans" presStyleCnt="0"/>
      <dgm:spPr/>
    </dgm:pt>
    <dgm:pt modelId="{981A1BB5-398F-4AA6-AC80-CA0C9FCDC5AE}" type="pres">
      <dgm:prSet presAssocID="{87DBADDB-89D2-4197-BAD0-12BA9B088BAD}" presName="compNode" presStyleCnt="0"/>
      <dgm:spPr/>
    </dgm:pt>
    <dgm:pt modelId="{F015C846-C83E-4D94-877F-7A57C30108F0}" type="pres">
      <dgm:prSet presAssocID="{87DBADDB-89D2-4197-BAD0-12BA9B088BAD}" presName="bgRect" presStyleLbl="bgShp" presStyleIdx="2" presStyleCnt="3"/>
      <dgm:spPr/>
    </dgm:pt>
    <dgm:pt modelId="{67A793BA-64CA-4149-A832-92E439B52DF3}" type="pres">
      <dgm:prSet presAssocID="{87DBADDB-89D2-4197-BAD0-12BA9B088B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75334DE5-6EF9-4DAF-8EBC-5BDB20943BA5}" type="pres">
      <dgm:prSet presAssocID="{87DBADDB-89D2-4197-BAD0-12BA9B088BAD}" presName="spaceRect" presStyleCnt="0"/>
      <dgm:spPr/>
    </dgm:pt>
    <dgm:pt modelId="{0D100C43-37B7-4125-A35C-74FBDB4E29C2}" type="pres">
      <dgm:prSet presAssocID="{87DBADDB-89D2-4197-BAD0-12BA9B088BAD}" presName="parTx" presStyleLbl="revTx" presStyleIdx="3" presStyleCnt="5">
        <dgm:presLayoutVars>
          <dgm:chMax val="0"/>
          <dgm:chPref val="0"/>
        </dgm:presLayoutVars>
      </dgm:prSet>
      <dgm:spPr/>
    </dgm:pt>
    <dgm:pt modelId="{02A42839-790E-4A53-95EA-1946DBFD6625}" type="pres">
      <dgm:prSet presAssocID="{87DBADDB-89D2-4197-BAD0-12BA9B088BAD}" presName="desTx" presStyleLbl="revTx" presStyleIdx="4" presStyleCnt="5" custScaleX="119860">
        <dgm:presLayoutVars/>
      </dgm:prSet>
      <dgm:spPr/>
    </dgm:pt>
  </dgm:ptLst>
  <dgm:cxnLst>
    <dgm:cxn modelId="{02E82C1A-4C5A-4A60-8252-CB655DF126E5}" srcId="{087EA963-2268-4461-ADCE-CF542692864C}" destId="{ACB6837E-7D38-4D1D-B111-23592FF2C83F}" srcOrd="1" destOrd="0" parTransId="{1CF4D12C-AC84-408E-9DF0-4458F8413752}" sibTransId="{CA882B9C-865E-4A9A-8650-EA421163FB13}"/>
    <dgm:cxn modelId="{9D11C637-D2F8-4710-8F7E-80BF68221EA2}" type="presOf" srcId="{F54793E6-EF31-4031-ACA6-72D65E83D376}" destId="{88001EB9-7B86-46BA-BF48-A7223DB68AF9}" srcOrd="0" destOrd="0" presId="urn:microsoft.com/office/officeart/2018/2/layout/IconVerticalSolidList"/>
    <dgm:cxn modelId="{949AAB3B-2E19-483F-B625-909A41EB2510}" type="presOf" srcId="{34F6747B-AFC9-450D-BE96-6C2801F69AAE}" destId="{02A42839-790E-4A53-95EA-1946DBFD6625}" srcOrd="0" destOrd="3" presId="urn:microsoft.com/office/officeart/2018/2/layout/IconVerticalSolidList"/>
    <dgm:cxn modelId="{AE196540-A0CA-4511-A06C-E7DFFB7A67D5}" srcId="{F54793E6-EF31-4031-ACA6-72D65E83D376}" destId="{EE35B551-7DE0-49E7-9345-655CD5F11A23}" srcOrd="0" destOrd="0" parTransId="{F5CF4636-7831-4472-81A5-8201F2474ED5}" sibTransId="{1B3DF6FE-D93D-4917-8F98-2B7BB00E2172}"/>
    <dgm:cxn modelId="{EE446848-DF11-4FC5-B9C4-422BB727956F}" srcId="{087EA963-2268-4461-ADCE-CF542692864C}" destId="{CF05468D-4BB3-484A-9F83-A70F495E4203}" srcOrd="0" destOrd="0" parTransId="{8C824AF0-AE27-4862-BC5B-1F7B1D36199F}" sibTransId="{FD8056C5-03B5-4BA0-88E4-47732ADAA704}"/>
    <dgm:cxn modelId="{A366586D-AC6C-4E6F-9068-7B524409EDB7}" srcId="{87DBADDB-89D2-4197-BAD0-12BA9B088BAD}" destId="{5D029D96-B1B5-4E4D-BB84-C82054945DAD}" srcOrd="0" destOrd="0" parTransId="{757FD337-5CAE-4919-A842-AC4466DEA314}" sibTransId="{4EDC0086-D1D2-47C7-B7F3-AD941F22FE61}"/>
    <dgm:cxn modelId="{96330A74-D08E-4794-920D-40704042D75E}" srcId="{087EA963-2268-4461-ADCE-CF542692864C}" destId="{87DBADDB-89D2-4197-BAD0-12BA9B088BAD}" srcOrd="2" destOrd="0" parTransId="{C607F32D-DC99-4B90-AC94-CB548D4FB5BA}" sibTransId="{43D9AE70-D1BF-49BD-BAC5-0944A7CA6E47}"/>
    <dgm:cxn modelId="{93143B82-53B7-4E8F-9CAA-B1A92CF8E676}" type="presOf" srcId="{18739C1C-8FEF-49CB-BFE3-B5460B6912BF}" destId="{02A42839-790E-4A53-95EA-1946DBFD6625}" srcOrd="0" destOrd="2" presId="urn:microsoft.com/office/officeart/2018/2/layout/IconVerticalSolidList"/>
    <dgm:cxn modelId="{4551438B-7060-44D6-9489-320928E59082}" srcId="{CF05468D-4BB3-484A-9F83-A70F495E4203}" destId="{F54793E6-EF31-4031-ACA6-72D65E83D376}" srcOrd="0" destOrd="0" parTransId="{43CA5B40-FE5C-4A63-9FE3-148D0A6BF776}" sibTransId="{50F8B116-E44D-4496-A17C-27D3516509C3}"/>
    <dgm:cxn modelId="{5E66B79B-BD9C-4C2F-8A0B-5E7F080D6E7E}" type="presOf" srcId="{EE35B551-7DE0-49E7-9345-655CD5F11A23}" destId="{88001EB9-7B86-46BA-BF48-A7223DB68AF9}" srcOrd="0" destOrd="1" presId="urn:microsoft.com/office/officeart/2018/2/layout/IconVerticalSolidList"/>
    <dgm:cxn modelId="{44DE669C-E7A9-4AE9-AAD3-9E016917799B}" type="presOf" srcId="{ECE42DDD-A405-4C1C-B91F-6793AF8438DA}" destId="{02A42839-790E-4A53-95EA-1946DBFD6625}" srcOrd="0" destOrd="4" presId="urn:microsoft.com/office/officeart/2018/2/layout/IconVerticalSolidList"/>
    <dgm:cxn modelId="{95E4B2A3-55FA-4E1D-8D37-D7564AD0683C}" srcId="{0007AEB8-1634-49A3-AC73-B2ED66B27EEF}" destId="{34F6747B-AFC9-450D-BE96-6C2801F69AAE}" srcOrd="1" destOrd="0" parTransId="{019A99D4-1528-4765-8C64-DBC6C193E6C1}" sibTransId="{A43F086A-E858-4687-95B9-09BB2BF81EAC}"/>
    <dgm:cxn modelId="{E20496B3-CDE9-4C13-BD84-C3CFD5309CC9}" type="presOf" srcId="{CF05468D-4BB3-484A-9F83-A70F495E4203}" destId="{7585B571-D6F5-49E4-8FAD-910E7D77E05B}" srcOrd="0" destOrd="0" presId="urn:microsoft.com/office/officeart/2018/2/layout/IconVerticalSolidList"/>
    <dgm:cxn modelId="{2E1CF9CA-7DBF-4D69-9826-676B14EA5436}" srcId="{87DBADDB-89D2-4197-BAD0-12BA9B088BAD}" destId="{0007AEB8-1634-49A3-AC73-B2ED66B27EEF}" srcOrd="1" destOrd="0" parTransId="{4C4EB156-5C5D-4460-BAF0-F2EB92791D0C}" sibTransId="{805E4AC0-5189-446F-9614-EAFF38E70D23}"/>
    <dgm:cxn modelId="{C9864ED1-1AEA-4102-806B-055CD6494DD0}" type="presOf" srcId="{87DBADDB-89D2-4197-BAD0-12BA9B088BAD}" destId="{0D100C43-37B7-4125-A35C-74FBDB4E29C2}" srcOrd="0" destOrd="0" presId="urn:microsoft.com/office/officeart/2018/2/layout/IconVerticalSolidList"/>
    <dgm:cxn modelId="{F15E8FD5-03BF-4A4D-AB38-C0ED78325654}" type="presOf" srcId="{ACB6837E-7D38-4D1D-B111-23592FF2C83F}" destId="{C1020928-981A-4433-BA96-CD43EA511F41}" srcOrd="0" destOrd="0" presId="urn:microsoft.com/office/officeart/2018/2/layout/IconVerticalSolidList"/>
    <dgm:cxn modelId="{96E160DE-D54E-49CE-B963-D6326BFCEE33}" type="presOf" srcId="{0007AEB8-1634-49A3-AC73-B2ED66B27EEF}" destId="{02A42839-790E-4A53-95EA-1946DBFD6625}" srcOrd="0" destOrd="1" presId="urn:microsoft.com/office/officeart/2018/2/layout/IconVerticalSolidList"/>
    <dgm:cxn modelId="{AE3180E8-B8FC-4240-98B7-73F154D4352A}" type="presOf" srcId="{5D029D96-B1B5-4E4D-BB84-C82054945DAD}" destId="{02A42839-790E-4A53-95EA-1946DBFD6625}" srcOrd="0" destOrd="0" presId="urn:microsoft.com/office/officeart/2018/2/layout/IconVerticalSolidList"/>
    <dgm:cxn modelId="{84B0B4ED-0F15-4DFB-8D49-0E8006F5D80D}" srcId="{0007AEB8-1634-49A3-AC73-B2ED66B27EEF}" destId="{18739C1C-8FEF-49CB-BFE3-B5460B6912BF}" srcOrd="0" destOrd="0" parTransId="{5DC6DF8D-EAE7-4401-8DC2-7B3F8854B66A}" sibTransId="{5CA619C1-EC68-4AE7-8239-76890F71397D}"/>
    <dgm:cxn modelId="{2F10DCED-B24E-473A-A2E5-F9FE9B5749C1}" srcId="{87DBADDB-89D2-4197-BAD0-12BA9B088BAD}" destId="{ECE42DDD-A405-4C1C-B91F-6793AF8438DA}" srcOrd="2" destOrd="0" parTransId="{76A71EF4-B3A4-4A8B-90CE-314508A1E8A8}" sibTransId="{DE20822D-E97A-49B0-9912-C3D3F4BE480E}"/>
    <dgm:cxn modelId="{294AAEF3-F354-4F1E-B22C-97FCE033B54A}" type="presOf" srcId="{087EA963-2268-4461-ADCE-CF542692864C}" destId="{3EE58F16-C0DD-43A8-85A3-DEDF931D46C9}" srcOrd="0" destOrd="0" presId="urn:microsoft.com/office/officeart/2018/2/layout/IconVerticalSolidList"/>
    <dgm:cxn modelId="{63C42D19-4BBB-434B-8F96-2DC4ADAC7321}" type="presParOf" srcId="{3EE58F16-C0DD-43A8-85A3-DEDF931D46C9}" destId="{B6D4997F-C9E2-48A7-95BF-BAAD4C458BCC}" srcOrd="0" destOrd="0" presId="urn:microsoft.com/office/officeart/2018/2/layout/IconVerticalSolidList"/>
    <dgm:cxn modelId="{A6B8330D-BAE6-4ADC-B1F0-8940A068C939}" type="presParOf" srcId="{B6D4997F-C9E2-48A7-95BF-BAAD4C458BCC}" destId="{92AB1378-808D-4956-B647-747118EE2BA8}" srcOrd="0" destOrd="0" presId="urn:microsoft.com/office/officeart/2018/2/layout/IconVerticalSolidList"/>
    <dgm:cxn modelId="{A952FF34-20CF-45C5-A30C-C9B5B45FD41C}" type="presParOf" srcId="{B6D4997F-C9E2-48A7-95BF-BAAD4C458BCC}" destId="{6F5BCC69-452D-4A17-AB0B-E8F824B7DF45}" srcOrd="1" destOrd="0" presId="urn:microsoft.com/office/officeart/2018/2/layout/IconVerticalSolidList"/>
    <dgm:cxn modelId="{A2D15BC1-10F9-4F82-B6C0-ED40B10416D0}" type="presParOf" srcId="{B6D4997F-C9E2-48A7-95BF-BAAD4C458BCC}" destId="{8EC827F5-7630-40C7-BD1E-BE4D22225AAF}" srcOrd="2" destOrd="0" presId="urn:microsoft.com/office/officeart/2018/2/layout/IconVerticalSolidList"/>
    <dgm:cxn modelId="{930AC01A-AAF3-4035-975F-B0B972D11CA8}" type="presParOf" srcId="{B6D4997F-C9E2-48A7-95BF-BAAD4C458BCC}" destId="{7585B571-D6F5-49E4-8FAD-910E7D77E05B}" srcOrd="3" destOrd="0" presId="urn:microsoft.com/office/officeart/2018/2/layout/IconVerticalSolidList"/>
    <dgm:cxn modelId="{9D053249-3573-4BFE-B7DB-113D59F6FB53}" type="presParOf" srcId="{B6D4997F-C9E2-48A7-95BF-BAAD4C458BCC}" destId="{88001EB9-7B86-46BA-BF48-A7223DB68AF9}" srcOrd="4" destOrd="0" presId="urn:microsoft.com/office/officeart/2018/2/layout/IconVerticalSolidList"/>
    <dgm:cxn modelId="{AB870113-9111-4E14-9139-A7A43030FBF2}" type="presParOf" srcId="{3EE58F16-C0DD-43A8-85A3-DEDF931D46C9}" destId="{2FFEA1B3-C300-4430-B372-0AF5F915291D}" srcOrd="1" destOrd="0" presId="urn:microsoft.com/office/officeart/2018/2/layout/IconVerticalSolidList"/>
    <dgm:cxn modelId="{ED7A84BA-01A1-448F-90CC-9C9795023696}" type="presParOf" srcId="{3EE58F16-C0DD-43A8-85A3-DEDF931D46C9}" destId="{D7D06321-E986-4FC9-9CDC-33E371F1D26F}" srcOrd="2" destOrd="0" presId="urn:microsoft.com/office/officeart/2018/2/layout/IconVerticalSolidList"/>
    <dgm:cxn modelId="{71B9DAF2-9D2B-4D75-A349-AE98736266A1}" type="presParOf" srcId="{D7D06321-E986-4FC9-9CDC-33E371F1D26F}" destId="{F9D152FF-FC0F-4720-B788-09B95801BFA4}" srcOrd="0" destOrd="0" presId="urn:microsoft.com/office/officeart/2018/2/layout/IconVerticalSolidList"/>
    <dgm:cxn modelId="{C28205A4-1658-42C6-AE9B-450B8519622D}" type="presParOf" srcId="{D7D06321-E986-4FC9-9CDC-33E371F1D26F}" destId="{C05285BA-6F47-469F-9284-47933DA658BA}" srcOrd="1" destOrd="0" presId="urn:microsoft.com/office/officeart/2018/2/layout/IconVerticalSolidList"/>
    <dgm:cxn modelId="{D6E4E741-2544-4FEC-87B9-FBD9B728106A}" type="presParOf" srcId="{D7D06321-E986-4FC9-9CDC-33E371F1D26F}" destId="{6B0A0C86-7DBA-45AD-A699-BB34030E1CAA}" srcOrd="2" destOrd="0" presId="urn:microsoft.com/office/officeart/2018/2/layout/IconVerticalSolidList"/>
    <dgm:cxn modelId="{54EA26C8-74E9-4489-92CF-1B6147FF65F4}" type="presParOf" srcId="{D7D06321-E986-4FC9-9CDC-33E371F1D26F}" destId="{C1020928-981A-4433-BA96-CD43EA511F41}" srcOrd="3" destOrd="0" presId="urn:microsoft.com/office/officeart/2018/2/layout/IconVerticalSolidList"/>
    <dgm:cxn modelId="{5B6059BB-117D-41EE-9FFD-831CBE9862C2}" type="presParOf" srcId="{3EE58F16-C0DD-43A8-85A3-DEDF931D46C9}" destId="{6679A8EB-BB08-45DB-8685-B68204A07398}" srcOrd="3" destOrd="0" presId="urn:microsoft.com/office/officeart/2018/2/layout/IconVerticalSolidList"/>
    <dgm:cxn modelId="{BCCEE518-68F8-431B-B96F-4AFE9C9725FE}" type="presParOf" srcId="{3EE58F16-C0DD-43A8-85A3-DEDF931D46C9}" destId="{981A1BB5-398F-4AA6-AC80-CA0C9FCDC5AE}" srcOrd="4" destOrd="0" presId="urn:microsoft.com/office/officeart/2018/2/layout/IconVerticalSolidList"/>
    <dgm:cxn modelId="{90F3A962-A527-45D8-B6E4-4633B158C023}" type="presParOf" srcId="{981A1BB5-398F-4AA6-AC80-CA0C9FCDC5AE}" destId="{F015C846-C83E-4D94-877F-7A57C30108F0}" srcOrd="0" destOrd="0" presId="urn:microsoft.com/office/officeart/2018/2/layout/IconVerticalSolidList"/>
    <dgm:cxn modelId="{468ED98B-876A-483F-AAEC-13607E2D2349}" type="presParOf" srcId="{981A1BB5-398F-4AA6-AC80-CA0C9FCDC5AE}" destId="{67A793BA-64CA-4149-A832-92E439B52DF3}" srcOrd="1" destOrd="0" presId="urn:microsoft.com/office/officeart/2018/2/layout/IconVerticalSolidList"/>
    <dgm:cxn modelId="{F4AC1F7E-6E12-462B-BED2-E6C6AEA3A959}" type="presParOf" srcId="{981A1BB5-398F-4AA6-AC80-CA0C9FCDC5AE}" destId="{75334DE5-6EF9-4DAF-8EBC-5BDB20943BA5}" srcOrd="2" destOrd="0" presId="urn:microsoft.com/office/officeart/2018/2/layout/IconVerticalSolidList"/>
    <dgm:cxn modelId="{22E321A8-A699-4C67-9B17-88FC429D83B9}" type="presParOf" srcId="{981A1BB5-398F-4AA6-AC80-CA0C9FCDC5AE}" destId="{0D100C43-37B7-4125-A35C-74FBDB4E29C2}" srcOrd="3" destOrd="0" presId="urn:microsoft.com/office/officeart/2018/2/layout/IconVerticalSolidList"/>
    <dgm:cxn modelId="{78BC1AC9-473E-4BA7-90F1-0BE1F96E80CD}" type="presParOf" srcId="{981A1BB5-398F-4AA6-AC80-CA0C9FCDC5AE}" destId="{02A42839-790E-4A53-95EA-1946DBFD662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6FD1FB-54DE-4936-86CB-C955E3F9148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E01BFC2-F052-40F1-B0CE-0C03432CF07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$800/Term for each PFE student who completes their requirements</a:t>
          </a:r>
        </a:p>
      </dgm:t>
    </dgm:pt>
    <dgm:pt modelId="{3D5F5C45-CF9A-43D3-ACD5-49B99884B875}" type="parTrans" cxnId="{6930450F-6162-40BA-A54F-3CF9454BEC7B}">
      <dgm:prSet/>
      <dgm:spPr/>
      <dgm:t>
        <a:bodyPr/>
        <a:lstStyle/>
        <a:p>
          <a:endParaRPr lang="en-US"/>
        </a:p>
      </dgm:t>
    </dgm:pt>
    <dgm:pt modelId="{B86B14F8-EECE-4E41-A14C-5A59D0472EC7}" type="sibTrans" cxnId="{6930450F-6162-40BA-A54F-3CF9454BEC7B}">
      <dgm:prSet/>
      <dgm:spPr/>
      <dgm:t>
        <a:bodyPr/>
        <a:lstStyle/>
        <a:p>
          <a:endParaRPr lang="en-US"/>
        </a:p>
      </dgm:t>
    </dgm:pt>
    <dgm:pt modelId="{E82B7FEC-0415-4958-A154-F8B7430E51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SFFC pays 70% ($560)</a:t>
          </a:r>
        </a:p>
      </dgm:t>
    </dgm:pt>
    <dgm:pt modelId="{2A327B19-8BDD-4E85-9AA8-ADFAA53D3F93}" type="parTrans" cxnId="{2CCB75F3-CC32-4C3D-9F9A-2C66ACABAE5F}">
      <dgm:prSet/>
      <dgm:spPr/>
      <dgm:t>
        <a:bodyPr/>
        <a:lstStyle/>
        <a:p>
          <a:endParaRPr lang="en-US"/>
        </a:p>
      </dgm:t>
    </dgm:pt>
    <dgm:pt modelId="{AE1713C0-163D-42DD-9C17-ECBC833A51BE}" type="sibTrans" cxnId="{2CCB75F3-CC32-4C3D-9F9A-2C66ACABAE5F}">
      <dgm:prSet/>
      <dgm:spPr/>
      <dgm:t>
        <a:bodyPr/>
        <a:lstStyle/>
        <a:p>
          <a:endParaRPr lang="en-US"/>
        </a:p>
      </dgm:t>
    </dgm:pt>
    <dgm:pt modelId="{70D45B74-7679-4F40-B53C-013E122C52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Locally fundraised 30% ($240)</a:t>
          </a:r>
        </a:p>
      </dgm:t>
    </dgm:pt>
    <dgm:pt modelId="{4B8171E0-D422-4A20-9304-068E0E93DEBE}" type="parTrans" cxnId="{532C3BD8-8EC5-4459-8C01-CDCD70D34F2C}">
      <dgm:prSet/>
      <dgm:spPr/>
      <dgm:t>
        <a:bodyPr/>
        <a:lstStyle/>
        <a:p>
          <a:endParaRPr lang="en-US"/>
        </a:p>
      </dgm:t>
    </dgm:pt>
    <dgm:pt modelId="{E6A8CDD0-5EF9-4830-8873-F80F77CA4111}" type="sibTrans" cxnId="{532C3BD8-8EC5-4459-8C01-CDCD70D34F2C}">
      <dgm:prSet/>
      <dgm:spPr/>
      <dgm:t>
        <a:bodyPr/>
        <a:lstStyle/>
        <a:p>
          <a:endParaRPr lang="en-US"/>
        </a:p>
      </dgm:t>
    </dgm:pt>
    <dgm:pt modelId="{C2BEB69C-3488-484D-87DB-37260512413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PFE website tracks approved reflections for scholarship</a:t>
          </a:r>
        </a:p>
      </dgm:t>
    </dgm:pt>
    <dgm:pt modelId="{BEB32BC4-542C-493C-BDBD-EF8E472AF89C}" type="parTrans" cxnId="{4577FE46-D9FE-4A1D-BC74-4FD9526FC894}">
      <dgm:prSet/>
      <dgm:spPr/>
      <dgm:t>
        <a:bodyPr/>
        <a:lstStyle/>
        <a:p>
          <a:endParaRPr lang="en-US"/>
        </a:p>
      </dgm:t>
    </dgm:pt>
    <dgm:pt modelId="{99B9D114-4F65-4F4D-9662-D67C9DD1EE93}" type="sibTrans" cxnId="{4577FE46-D9FE-4A1D-BC74-4FD9526FC894}">
      <dgm:prSet/>
      <dgm:spPr/>
      <dgm:t>
        <a:bodyPr/>
        <a:lstStyle/>
        <a:p>
          <a:endParaRPr lang="en-US"/>
        </a:p>
      </dgm:t>
    </dgm:pt>
    <dgm:pt modelId="{BDC75718-2298-4CDB-B6D9-1FA6D7901E9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No partial scholarships awarded</a:t>
          </a:r>
        </a:p>
      </dgm:t>
    </dgm:pt>
    <dgm:pt modelId="{82462087-0763-4E81-B27C-986F678264C2}" type="parTrans" cxnId="{15E8F5D7-7DBB-4F3C-B99E-FFDB1DC6F6AF}">
      <dgm:prSet/>
      <dgm:spPr/>
      <dgm:t>
        <a:bodyPr/>
        <a:lstStyle/>
        <a:p>
          <a:endParaRPr lang="en-US"/>
        </a:p>
      </dgm:t>
    </dgm:pt>
    <dgm:pt modelId="{BBD40DE8-25FA-41CB-A0FC-70327E380BC5}" type="sibTrans" cxnId="{15E8F5D7-7DBB-4F3C-B99E-FFDB1DC6F6AF}">
      <dgm:prSet/>
      <dgm:spPr/>
      <dgm:t>
        <a:bodyPr/>
        <a:lstStyle/>
        <a:p>
          <a:endParaRPr lang="en-US"/>
        </a:p>
      </dgm:t>
    </dgm:pt>
    <dgm:pt modelId="{DFBFCA7F-9BCB-4F8E-9AC3-5FC8209A3C8A}" type="pres">
      <dgm:prSet presAssocID="{A76FD1FB-54DE-4936-86CB-C955E3F91480}" presName="root" presStyleCnt="0">
        <dgm:presLayoutVars>
          <dgm:dir/>
          <dgm:resizeHandles val="exact"/>
        </dgm:presLayoutVars>
      </dgm:prSet>
      <dgm:spPr/>
    </dgm:pt>
    <dgm:pt modelId="{856C80B5-8E16-4987-B0D5-D4D4C914D8D0}" type="pres">
      <dgm:prSet presAssocID="{EE01BFC2-F052-40F1-B0CE-0C03432CF070}" presName="compNode" presStyleCnt="0"/>
      <dgm:spPr/>
    </dgm:pt>
    <dgm:pt modelId="{6FEDEFAD-EBE3-43D2-A3E1-258734DA5F9C}" type="pres">
      <dgm:prSet presAssocID="{EE01BFC2-F052-40F1-B0CE-0C03432CF07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5CA1B1C6-4F0A-4C32-A479-A8EEAB0841BE}" type="pres">
      <dgm:prSet presAssocID="{EE01BFC2-F052-40F1-B0CE-0C03432CF070}" presName="iconSpace" presStyleCnt="0"/>
      <dgm:spPr/>
    </dgm:pt>
    <dgm:pt modelId="{323027FA-3235-49CA-812B-5A9E302DDE08}" type="pres">
      <dgm:prSet presAssocID="{EE01BFC2-F052-40F1-B0CE-0C03432CF070}" presName="parTx" presStyleLbl="revTx" presStyleIdx="0" presStyleCnt="6">
        <dgm:presLayoutVars>
          <dgm:chMax val="0"/>
          <dgm:chPref val="0"/>
        </dgm:presLayoutVars>
      </dgm:prSet>
      <dgm:spPr/>
    </dgm:pt>
    <dgm:pt modelId="{B424BC4B-5E23-439C-8295-CB8E759A2D8A}" type="pres">
      <dgm:prSet presAssocID="{EE01BFC2-F052-40F1-B0CE-0C03432CF070}" presName="txSpace" presStyleCnt="0"/>
      <dgm:spPr/>
    </dgm:pt>
    <dgm:pt modelId="{4BC2CB0E-EEAE-4B15-B00F-04CD96EBFAD2}" type="pres">
      <dgm:prSet presAssocID="{EE01BFC2-F052-40F1-B0CE-0C03432CF070}" presName="desTx" presStyleLbl="revTx" presStyleIdx="1" presStyleCnt="6">
        <dgm:presLayoutVars/>
      </dgm:prSet>
      <dgm:spPr/>
    </dgm:pt>
    <dgm:pt modelId="{796C8BB5-E9EB-4B64-95AE-1362DD81C122}" type="pres">
      <dgm:prSet presAssocID="{B86B14F8-EECE-4E41-A14C-5A59D0472EC7}" presName="sibTrans" presStyleCnt="0"/>
      <dgm:spPr/>
    </dgm:pt>
    <dgm:pt modelId="{D355DF21-3A30-4604-9C2B-5230DFD8ECB6}" type="pres">
      <dgm:prSet presAssocID="{C2BEB69C-3488-484D-87DB-37260512413B}" presName="compNode" presStyleCnt="0"/>
      <dgm:spPr/>
    </dgm:pt>
    <dgm:pt modelId="{95C94378-8E3F-4E3D-A71C-FB3B4511120D}" type="pres">
      <dgm:prSet presAssocID="{C2BEB69C-3488-484D-87DB-37260512413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44AC052-0AE5-4C94-BD8D-D08B31E2FE8D}" type="pres">
      <dgm:prSet presAssocID="{C2BEB69C-3488-484D-87DB-37260512413B}" presName="iconSpace" presStyleCnt="0"/>
      <dgm:spPr/>
    </dgm:pt>
    <dgm:pt modelId="{76EF4AE5-3CA6-4AD2-84B3-D9A2709EE1E4}" type="pres">
      <dgm:prSet presAssocID="{C2BEB69C-3488-484D-87DB-37260512413B}" presName="parTx" presStyleLbl="revTx" presStyleIdx="2" presStyleCnt="6">
        <dgm:presLayoutVars>
          <dgm:chMax val="0"/>
          <dgm:chPref val="0"/>
        </dgm:presLayoutVars>
      </dgm:prSet>
      <dgm:spPr/>
    </dgm:pt>
    <dgm:pt modelId="{89B33950-5D22-4098-AF6F-9C0C495DCF9B}" type="pres">
      <dgm:prSet presAssocID="{C2BEB69C-3488-484D-87DB-37260512413B}" presName="txSpace" presStyleCnt="0"/>
      <dgm:spPr/>
    </dgm:pt>
    <dgm:pt modelId="{41AA9E15-D426-4B12-BCD2-FB56345A4360}" type="pres">
      <dgm:prSet presAssocID="{C2BEB69C-3488-484D-87DB-37260512413B}" presName="desTx" presStyleLbl="revTx" presStyleIdx="3" presStyleCnt="6">
        <dgm:presLayoutVars/>
      </dgm:prSet>
      <dgm:spPr/>
    </dgm:pt>
    <dgm:pt modelId="{830E18C3-B718-459C-ABA0-DD624183A107}" type="pres">
      <dgm:prSet presAssocID="{99B9D114-4F65-4F4D-9662-D67C9DD1EE93}" presName="sibTrans" presStyleCnt="0"/>
      <dgm:spPr/>
    </dgm:pt>
    <dgm:pt modelId="{849D1914-B969-48A0-8204-FEABD33E25C9}" type="pres">
      <dgm:prSet presAssocID="{BDC75718-2298-4CDB-B6D9-1FA6D7901E96}" presName="compNode" presStyleCnt="0"/>
      <dgm:spPr/>
    </dgm:pt>
    <dgm:pt modelId="{1ACD4077-A08C-4B67-A389-89CD8C3E2DC6}" type="pres">
      <dgm:prSet presAssocID="{BDC75718-2298-4CDB-B6D9-1FA6D7901E9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9D3A1426-5FA9-4AF1-B87F-10ED0CD44D78}" type="pres">
      <dgm:prSet presAssocID="{BDC75718-2298-4CDB-B6D9-1FA6D7901E96}" presName="iconSpace" presStyleCnt="0"/>
      <dgm:spPr/>
    </dgm:pt>
    <dgm:pt modelId="{B6F57C42-6CC5-4A58-B82E-6AC362B0288B}" type="pres">
      <dgm:prSet presAssocID="{BDC75718-2298-4CDB-B6D9-1FA6D7901E96}" presName="parTx" presStyleLbl="revTx" presStyleIdx="4" presStyleCnt="6">
        <dgm:presLayoutVars>
          <dgm:chMax val="0"/>
          <dgm:chPref val="0"/>
        </dgm:presLayoutVars>
      </dgm:prSet>
      <dgm:spPr/>
    </dgm:pt>
    <dgm:pt modelId="{6526D742-ED48-4B90-AC9B-A350BEC5169C}" type="pres">
      <dgm:prSet presAssocID="{BDC75718-2298-4CDB-B6D9-1FA6D7901E96}" presName="txSpace" presStyleCnt="0"/>
      <dgm:spPr/>
    </dgm:pt>
    <dgm:pt modelId="{857E2740-5381-4A8D-844A-680406D9E25F}" type="pres">
      <dgm:prSet presAssocID="{BDC75718-2298-4CDB-B6D9-1FA6D7901E96}" presName="desTx" presStyleLbl="revTx" presStyleIdx="5" presStyleCnt="6">
        <dgm:presLayoutVars/>
      </dgm:prSet>
      <dgm:spPr/>
    </dgm:pt>
  </dgm:ptLst>
  <dgm:cxnLst>
    <dgm:cxn modelId="{6930450F-6162-40BA-A54F-3CF9454BEC7B}" srcId="{A76FD1FB-54DE-4936-86CB-C955E3F91480}" destId="{EE01BFC2-F052-40F1-B0CE-0C03432CF070}" srcOrd="0" destOrd="0" parTransId="{3D5F5C45-CF9A-43D3-ACD5-49B99884B875}" sibTransId="{B86B14F8-EECE-4E41-A14C-5A59D0472EC7}"/>
    <dgm:cxn modelId="{65DF0625-5110-6643-9C3C-1C4F106F7DAA}" type="presOf" srcId="{A76FD1FB-54DE-4936-86CB-C955E3F91480}" destId="{DFBFCA7F-9BCB-4F8E-9AC3-5FC8209A3C8A}" srcOrd="0" destOrd="0" presId="urn:microsoft.com/office/officeart/2018/5/layout/CenteredIconLabelDescriptionList"/>
    <dgm:cxn modelId="{BA7E432A-4DC0-294D-B3CD-664449511977}" type="presOf" srcId="{E82B7FEC-0415-4958-A154-F8B7430E5175}" destId="{4BC2CB0E-EEAE-4B15-B00F-04CD96EBFAD2}" srcOrd="0" destOrd="0" presId="urn:microsoft.com/office/officeart/2018/5/layout/CenteredIconLabelDescriptionList"/>
    <dgm:cxn modelId="{9921CE3C-5A9D-A843-AE18-002505703864}" type="presOf" srcId="{70D45B74-7679-4F40-B53C-013E122C5209}" destId="{4BC2CB0E-EEAE-4B15-B00F-04CD96EBFAD2}" srcOrd="0" destOrd="1" presId="urn:microsoft.com/office/officeart/2018/5/layout/CenteredIconLabelDescriptionList"/>
    <dgm:cxn modelId="{4577FE46-D9FE-4A1D-BC74-4FD9526FC894}" srcId="{A76FD1FB-54DE-4936-86CB-C955E3F91480}" destId="{C2BEB69C-3488-484D-87DB-37260512413B}" srcOrd="1" destOrd="0" parTransId="{BEB32BC4-542C-493C-BDBD-EF8E472AF89C}" sibTransId="{99B9D114-4F65-4F4D-9662-D67C9DD1EE93}"/>
    <dgm:cxn modelId="{E9EDE27A-560B-A34C-B233-C0881FA4EB3C}" type="presOf" srcId="{C2BEB69C-3488-484D-87DB-37260512413B}" destId="{76EF4AE5-3CA6-4AD2-84B3-D9A2709EE1E4}" srcOrd="0" destOrd="0" presId="urn:microsoft.com/office/officeart/2018/5/layout/CenteredIconLabelDescriptionList"/>
    <dgm:cxn modelId="{65684DB9-B0A3-7646-9F7C-9345567EACCA}" type="presOf" srcId="{BDC75718-2298-4CDB-B6D9-1FA6D7901E96}" destId="{B6F57C42-6CC5-4A58-B82E-6AC362B0288B}" srcOrd="0" destOrd="0" presId="urn:microsoft.com/office/officeart/2018/5/layout/CenteredIconLabelDescriptionList"/>
    <dgm:cxn modelId="{15E8F5D7-7DBB-4F3C-B99E-FFDB1DC6F6AF}" srcId="{A76FD1FB-54DE-4936-86CB-C955E3F91480}" destId="{BDC75718-2298-4CDB-B6D9-1FA6D7901E96}" srcOrd="2" destOrd="0" parTransId="{82462087-0763-4E81-B27C-986F678264C2}" sibTransId="{BBD40DE8-25FA-41CB-A0FC-70327E380BC5}"/>
    <dgm:cxn modelId="{532C3BD8-8EC5-4459-8C01-CDCD70D34F2C}" srcId="{EE01BFC2-F052-40F1-B0CE-0C03432CF070}" destId="{70D45B74-7679-4F40-B53C-013E122C5209}" srcOrd="1" destOrd="0" parTransId="{4B8171E0-D422-4A20-9304-068E0E93DEBE}" sibTransId="{E6A8CDD0-5EF9-4830-8873-F80F77CA4111}"/>
    <dgm:cxn modelId="{2CCB75F3-CC32-4C3D-9F9A-2C66ACABAE5F}" srcId="{EE01BFC2-F052-40F1-B0CE-0C03432CF070}" destId="{E82B7FEC-0415-4958-A154-F8B7430E5175}" srcOrd="0" destOrd="0" parTransId="{2A327B19-8BDD-4E85-9AA8-ADFAA53D3F93}" sibTransId="{AE1713C0-163D-42DD-9C17-ECBC833A51BE}"/>
    <dgm:cxn modelId="{CE9693F3-8D34-DE4A-867B-2BF8D67D906C}" type="presOf" srcId="{EE01BFC2-F052-40F1-B0CE-0C03432CF070}" destId="{323027FA-3235-49CA-812B-5A9E302DDE08}" srcOrd="0" destOrd="0" presId="urn:microsoft.com/office/officeart/2018/5/layout/CenteredIconLabelDescriptionList"/>
    <dgm:cxn modelId="{75064204-3270-9841-A062-0A3527E8CA82}" type="presParOf" srcId="{DFBFCA7F-9BCB-4F8E-9AC3-5FC8209A3C8A}" destId="{856C80B5-8E16-4987-B0D5-D4D4C914D8D0}" srcOrd="0" destOrd="0" presId="urn:microsoft.com/office/officeart/2018/5/layout/CenteredIconLabelDescriptionList"/>
    <dgm:cxn modelId="{198A404A-2FCD-7149-BCA8-DBD236505B6D}" type="presParOf" srcId="{856C80B5-8E16-4987-B0D5-D4D4C914D8D0}" destId="{6FEDEFAD-EBE3-43D2-A3E1-258734DA5F9C}" srcOrd="0" destOrd="0" presId="urn:microsoft.com/office/officeart/2018/5/layout/CenteredIconLabelDescriptionList"/>
    <dgm:cxn modelId="{C00F3AB0-422D-B248-976E-3005E6EC2A3E}" type="presParOf" srcId="{856C80B5-8E16-4987-B0D5-D4D4C914D8D0}" destId="{5CA1B1C6-4F0A-4C32-A479-A8EEAB0841BE}" srcOrd="1" destOrd="0" presId="urn:microsoft.com/office/officeart/2018/5/layout/CenteredIconLabelDescriptionList"/>
    <dgm:cxn modelId="{6A0D2F84-334D-0342-B63C-928A880578F5}" type="presParOf" srcId="{856C80B5-8E16-4987-B0D5-D4D4C914D8D0}" destId="{323027FA-3235-49CA-812B-5A9E302DDE08}" srcOrd="2" destOrd="0" presId="urn:microsoft.com/office/officeart/2018/5/layout/CenteredIconLabelDescriptionList"/>
    <dgm:cxn modelId="{F8303D23-C00D-C74B-95CF-63E60F294D89}" type="presParOf" srcId="{856C80B5-8E16-4987-B0D5-D4D4C914D8D0}" destId="{B424BC4B-5E23-439C-8295-CB8E759A2D8A}" srcOrd="3" destOrd="0" presId="urn:microsoft.com/office/officeart/2018/5/layout/CenteredIconLabelDescriptionList"/>
    <dgm:cxn modelId="{8B29E1CA-5CDF-4740-B789-C2301F4CDEC2}" type="presParOf" srcId="{856C80B5-8E16-4987-B0D5-D4D4C914D8D0}" destId="{4BC2CB0E-EEAE-4B15-B00F-04CD96EBFAD2}" srcOrd="4" destOrd="0" presId="urn:microsoft.com/office/officeart/2018/5/layout/CenteredIconLabelDescriptionList"/>
    <dgm:cxn modelId="{3E80D015-41C0-AB45-B47C-35C89355D999}" type="presParOf" srcId="{DFBFCA7F-9BCB-4F8E-9AC3-5FC8209A3C8A}" destId="{796C8BB5-E9EB-4B64-95AE-1362DD81C122}" srcOrd="1" destOrd="0" presId="urn:microsoft.com/office/officeart/2018/5/layout/CenteredIconLabelDescriptionList"/>
    <dgm:cxn modelId="{2B0F821B-4B9E-DB44-9DAF-CD82F7721842}" type="presParOf" srcId="{DFBFCA7F-9BCB-4F8E-9AC3-5FC8209A3C8A}" destId="{D355DF21-3A30-4604-9C2B-5230DFD8ECB6}" srcOrd="2" destOrd="0" presId="urn:microsoft.com/office/officeart/2018/5/layout/CenteredIconLabelDescriptionList"/>
    <dgm:cxn modelId="{D325C565-DD72-FC4F-A90F-CE621C698BA4}" type="presParOf" srcId="{D355DF21-3A30-4604-9C2B-5230DFD8ECB6}" destId="{95C94378-8E3F-4E3D-A71C-FB3B4511120D}" srcOrd="0" destOrd="0" presId="urn:microsoft.com/office/officeart/2018/5/layout/CenteredIconLabelDescriptionList"/>
    <dgm:cxn modelId="{EAF3A5AB-CD3A-4846-BAF5-53E5B8D45152}" type="presParOf" srcId="{D355DF21-3A30-4604-9C2B-5230DFD8ECB6}" destId="{C44AC052-0AE5-4C94-BD8D-D08B31E2FE8D}" srcOrd="1" destOrd="0" presId="urn:microsoft.com/office/officeart/2018/5/layout/CenteredIconLabelDescriptionList"/>
    <dgm:cxn modelId="{9ABE7624-46B4-8746-BD40-58D5EFD38463}" type="presParOf" srcId="{D355DF21-3A30-4604-9C2B-5230DFD8ECB6}" destId="{76EF4AE5-3CA6-4AD2-84B3-D9A2709EE1E4}" srcOrd="2" destOrd="0" presId="urn:microsoft.com/office/officeart/2018/5/layout/CenteredIconLabelDescriptionList"/>
    <dgm:cxn modelId="{DB91745A-414B-3947-8AAB-7438A4B03D62}" type="presParOf" srcId="{D355DF21-3A30-4604-9C2B-5230DFD8ECB6}" destId="{89B33950-5D22-4098-AF6F-9C0C495DCF9B}" srcOrd="3" destOrd="0" presId="urn:microsoft.com/office/officeart/2018/5/layout/CenteredIconLabelDescriptionList"/>
    <dgm:cxn modelId="{7D6A48D9-325E-934A-9A2C-1C41260F64A5}" type="presParOf" srcId="{D355DF21-3A30-4604-9C2B-5230DFD8ECB6}" destId="{41AA9E15-D426-4B12-BCD2-FB56345A4360}" srcOrd="4" destOrd="0" presId="urn:microsoft.com/office/officeart/2018/5/layout/CenteredIconLabelDescriptionList"/>
    <dgm:cxn modelId="{B07CE2A6-9ED8-2C4B-A795-352093B52E9D}" type="presParOf" srcId="{DFBFCA7F-9BCB-4F8E-9AC3-5FC8209A3C8A}" destId="{830E18C3-B718-459C-ABA0-DD624183A107}" srcOrd="3" destOrd="0" presId="urn:microsoft.com/office/officeart/2018/5/layout/CenteredIconLabelDescriptionList"/>
    <dgm:cxn modelId="{BA090F68-B88B-0841-8512-9D1208E162C7}" type="presParOf" srcId="{DFBFCA7F-9BCB-4F8E-9AC3-5FC8209A3C8A}" destId="{849D1914-B969-48A0-8204-FEABD33E25C9}" srcOrd="4" destOrd="0" presId="urn:microsoft.com/office/officeart/2018/5/layout/CenteredIconLabelDescriptionList"/>
    <dgm:cxn modelId="{23177F75-36B9-D74A-8032-724E43587CB7}" type="presParOf" srcId="{849D1914-B969-48A0-8204-FEABD33E25C9}" destId="{1ACD4077-A08C-4B67-A389-89CD8C3E2DC6}" srcOrd="0" destOrd="0" presId="urn:microsoft.com/office/officeart/2018/5/layout/CenteredIconLabelDescriptionList"/>
    <dgm:cxn modelId="{CF59D628-0F80-B843-BE87-993D0094C8A8}" type="presParOf" srcId="{849D1914-B969-48A0-8204-FEABD33E25C9}" destId="{9D3A1426-5FA9-4AF1-B87F-10ED0CD44D78}" srcOrd="1" destOrd="0" presId="urn:microsoft.com/office/officeart/2018/5/layout/CenteredIconLabelDescriptionList"/>
    <dgm:cxn modelId="{7712C074-D6C5-3F43-A188-D1CC1C547718}" type="presParOf" srcId="{849D1914-B969-48A0-8204-FEABD33E25C9}" destId="{B6F57C42-6CC5-4A58-B82E-6AC362B0288B}" srcOrd="2" destOrd="0" presId="urn:microsoft.com/office/officeart/2018/5/layout/CenteredIconLabelDescriptionList"/>
    <dgm:cxn modelId="{4B07D1CF-4AAE-1141-B136-902FA23DF8B4}" type="presParOf" srcId="{849D1914-B969-48A0-8204-FEABD33E25C9}" destId="{6526D742-ED48-4B90-AC9B-A350BEC5169C}" srcOrd="3" destOrd="0" presId="urn:microsoft.com/office/officeart/2018/5/layout/CenteredIconLabelDescriptionList"/>
    <dgm:cxn modelId="{DCE1DFB8-EBAE-B14D-8DC5-05D9F2AC33E6}" type="presParOf" srcId="{849D1914-B969-48A0-8204-FEABD33E25C9}" destId="{857E2740-5381-4A8D-844A-680406D9E25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2A0D31-8D5A-4528-855A-32F577F21F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48913F-CC3A-479D-877D-9DD2E59DB354}">
      <dgm:prSet/>
      <dgm:spPr/>
      <dgm:t>
        <a:bodyPr/>
        <a:lstStyle/>
        <a:p>
          <a:r>
            <a:rPr lang="en-US"/>
            <a:t>Attend Coordinator Orientation</a:t>
          </a:r>
        </a:p>
      </dgm:t>
    </dgm:pt>
    <dgm:pt modelId="{54DA9178-6A04-490F-8ABB-3B2B85BAA5A3}" type="parTrans" cxnId="{D024732D-07F3-4F8D-8C4B-9B97A802B4BD}">
      <dgm:prSet/>
      <dgm:spPr/>
      <dgm:t>
        <a:bodyPr/>
        <a:lstStyle/>
        <a:p>
          <a:endParaRPr lang="en-US"/>
        </a:p>
      </dgm:t>
    </dgm:pt>
    <dgm:pt modelId="{DFC34447-2C99-4176-95C7-EB4BF1E5BAAE}" type="sibTrans" cxnId="{D024732D-07F3-4F8D-8C4B-9B97A802B4BD}">
      <dgm:prSet/>
      <dgm:spPr/>
      <dgm:t>
        <a:bodyPr/>
        <a:lstStyle/>
        <a:p>
          <a:endParaRPr lang="en-US"/>
        </a:p>
      </dgm:t>
    </dgm:pt>
    <dgm:pt modelId="{DF2642DE-E17D-4293-8781-C2BF138AFB39}">
      <dgm:prSet/>
      <dgm:spPr/>
      <dgm:t>
        <a:bodyPr/>
        <a:lstStyle/>
        <a:p>
          <a:r>
            <a:rPr lang="en-US"/>
            <a:t>Select PFE Participants</a:t>
          </a:r>
        </a:p>
      </dgm:t>
    </dgm:pt>
    <dgm:pt modelId="{641DF31A-C64C-42AE-AF67-4C478B6B1EC9}" type="parTrans" cxnId="{18D5C3F3-E0CA-4C07-9F6E-321E983F3DD9}">
      <dgm:prSet/>
      <dgm:spPr/>
      <dgm:t>
        <a:bodyPr/>
        <a:lstStyle/>
        <a:p>
          <a:endParaRPr lang="en-US"/>
        </a:p>
      </dgm:t>
    </dgm:pt>
    <dgm:pt modelId="{77D6332A-2D43-4A6C-849F-B9B012C183AA}" type="sibTrans" cxnId="{18D5C3F3-E0CA-4C07-9F6E-321E983F3DD9}">
      <dgm:prSet/>
      <dgm:spPr/>
      <dgm:t>
        <a:bodyPr/>
        <a:lstStyle/>
        <a:p>
          <a:endParaRPr lang="en-US"/>
        </a:p>
      </dgm:t>
    </dgm:pt>
    <dgm:pt modelId="{0CF36A2A-3BCA-44FB-91C5-A9D11E124A08}">
      <dgm:prSet/>
      <dgm:spPr/>
      <dgm:t>
        <a:bodyPr/>
        <a:lstStyle/>
        <a:p>
          <a:r>
            <a:rPr lang="en-US"/>
            <a:t>Participants submit PFE application online</a:t>
          </a:r>
        </a:p>
      </dgm:t>
    </dgm:pt>
    <dgm:pt modelId="{E1B37039-63F9-44EA-BDA1-EC2B837A348E}" type="parTrans" cxnId="{D1895F3B-823B-4C1E-9793-AD7B630D5536}">
      <dgm:prSet/>
      <dgm:spPr/>
      <dgm:t>
        <a:bodyPr/>
        <a:lstStyle/>
        <a:p>
          <a:endParaRPr lang="en-US"/>
        </a:p>
      </dgm:t>
    </dgm:pt>
    <dgm:pt modelId="{465BAFA0-3C90-40C7-94BB-1F3DAA4A590D}" type="sibTrans" cxnId="{D1895F3B-823B-4C1E-9793-AD7B630D5536}">
      <dgm:prSet/>
      <dgm:spPr/>
      <dgm:t>
        <a:bodyPr/>
        <a:lstStyle/>
        <a:p>
          <a:endParaRPr lang="en-US"/>
        </a:p>
      </dgm:t>
    </dgm:pt>
    <dgm:pt modelId="{10387A50-C94C-4FDB-9A07-8C95B883A8B6}">
      <dgm:prSet/>
      <dgm:spPr/>
      <dgm:t>
        <a:bodyPr/>
        <a:lstStyle/>
        <a:p>
          <a:r>
            <a:rPr lang="en-US"/>
            <a:t>Contact mentor to arrange/attend Mentor Orientation</a:t>
          </a:r>
        </a:p>
      </dgm:t>
    </dgm:pt>
    <dgm:pt modelId="{D4F0D755-2564-4604-B24E-B96E7B49444D}" type="parTrans" cxnId="{C0A7492A-B68F-4C72-BA28-D1CB19001CF2}">
      <dgm:prSet/>
      <dgm:spPr/>
      <dgm:t>
        <a:bodyPr/>
        <a:lstStyle/>
        <a:p>
          <a:endParaRPr lang="en-US"/>
        </a:p>
      </dgm:t>
    </dgm:pt>
    <dgm:pt modelId="{EC990AE9-A202-4D3E-A46C-236FA214F9D5}" type="sibTrans" cxnId="{C0A7492A-B68F-4C72-BA28-D1CB19001CF2}">
      <dgm:prSet/>
      <dgm:spPr/>
      <dgm:t>
        <a:bodyPr/>
        <a:lstStyle/>
        <a:p>
          <a:endParaRPr lang="en-US"/>
        </a:p>
      </dgm:t>
    </dgm:pt>
    <dgm:pt modelId="{2A60FFE7-09B0-4269-8E3A-D36F26306816}">
      <dgm:prSet/>
      <dgm:spPr/>
      <dgm:t>
        <a:bodyPr/>
        <a:lstStyle/>
        <a:p>
          <a:r>
            <a:rPr lang="en-US"/>
            <a:t>Provide Parent/Student orientation</a:t>
          </a:r>
        </a:p>
      </dgm:t>
    </dgm:pt>
    <dgm:pt modelId="{4D00A134-DB2C-49C5-AE36-5228E36ABC04}" type="parTrans" cxnId="{227DABD7-3985-4393-BBD0-CBB118400325}">
      <dgm:prSet/>
      <dgm:spPr/>
      <dgm:t>
        <a:bodyPr/>
        <a:lstStyle/>
        <a:p>
          <a:endParaRPr lang="en-US"/>
        </a:p>
      </dgm:t>
    </dgm:pt>
    <dgm:pt modelId="{6948185D-F2C8-4A9A-9ABE-A9808B8CB009}" type="sibTrans" cxnId="{227DABD7-3985-4393-BBD0-CBB118400325}">
      <dgm:prSet/>
      <dgm:spPr/>
      <dgm:t>
        <a:bodyPr/>
        <a:lstStyle/>
        <a:p>
          <a:endParaRPr lang="en-US"/>
        </a:p>
      </dgm:t>
    </dgm:pt>
    <dgm:pt modelId="{6C564228-033E-4DDB-BA61-C6E7A3971CF4}">
      <dgm:prSet/>
      <dgm:spPr/>
      <dgm:t>
        <a:bodyPr/>
        <a:lstStyle/>
        <a:p>
          <a:r>
            <a:rPr lang="en-US"/>
            <a:t>Approve PFE participant application</a:t>
          </a:r>
        </a:p>
      </dgm:t>
    </dgm:pt>
    <dgm:pt modelId="{578D6716-5F12-4173-9C34-3619F8375976}" type="parTrans" cxnId="{102B7440-793A-4782-8C9A-BA88A12A34E6}">
      <dgm:prSet/>
      <dgm:spPr/>
      <dgm:t>
        <a:bodyPr/>
        <a:lstStyle/>
        <a:p>
          <a:endParaRPr lang="en-US"/>
        </a:p>
      </dgm:t>
    </dgm:pt>
    <dgm:pt modelId="{15AADF2A-E947-44D1-8523-1B6637FC7D40}" type="sibTrans" cxnId="{102B7440-793A-4782-8C9A-BA88A12A34E6}">
      <dgm:prSet/>
      <dgm:spPr/>
      <dgm:t>
        <a:bodyPr/>
        <a:lstStyle/>
        <a:p>
          <a:endParaRPr lang="en-US"/>
        </a:p>
      </dgm:t>
    </dgm:pt>
    <dgm:pt modelId="{A80FD2DD-C28E-47AA-8276-F0CA018EB3F5}">
      <dgm:prSet/>
      <dgm:spPr/>
      <dgm:t>
        <a:bodyPr/>
        <a:lstStyle/>
        <a:p>
          <a:r>
            <a:rPr lang="en-US"/>
            <a:t>Students can begin visits</a:t>
          </a:r>
        </a:p>
      </dgm:t>
    </dgm:pt>
    <dgm:pt modelId="{6C173DAE-100B-4E5C-9F54-30CE7FF334CB}" type="parTrans" cxnId="{72451D78-AB49-48FC-B5D1-F32DD4A2D667}">
      <dgm:prSet/>
      <dgm:spPr/>
      <dgm:t>
        <a:bodyPr/>
        <a:lstStyle/>
        <a:p>
          <a:endParaRPr lang="en-US"/>
        </a:p>
      </dgm:t>
    </dgm:pt>
    <dgm:pt modelId="{E441CDF2-7D7D-4B82-888C-26C03916345F}" type="sibTrans" cxnId="{72451D78-AB49-48FC-B5D1-F32DD4A2D667}">
      <dgm:prSet/>
      <dgm:spPr/>
      <dgm:t>
        <a:bodyPr/>
        <a:lstStyle/>
        <a:p>
          <a:endParaRPr lang="en-US"/>
        </a:p>
      </dgm:t>
    </dgm:pt>
    <dgm:pt modelId="{9AC7227C-F20A-414A-85A8-917FB24E24B6}">
      <dgm:prSet/>
      <dgm:spPr/>
      <dgm:t>
        <a:bodyPr/>
        <a:lstStyle/>
        <a:p>
          <a:r>
            <a:rPr lang="en-US"/>
            <a:t>Review Reflections weekly (minimum)</a:t>
          </a:r>
        </a:p>
      </dgm:t>
    </dgm:pt>
    <dgm:pt modelId="{736AEB76-E080-4E7F-AE1A-54CA435C0525}" type="parTrans" cxnId="{517497FD-29C5-412B-80B5-BBA48403F176}">
      <dgm:prSet/>
      <dgm:spPr/>
      <dgm:t>
        <a:bodyPr/>
        <a:lstStyle/>
        <a:p>
          <a:endParaRPr lang="en-US"/>
        </a:p>
      </dgm:t>
    </dgm:pt>
    <dgm:pt modelId="{762DB55F-BED1-47F0-9715-C098DBDCB4E7}" type="sibTrans" cxnId="{517497FD-29C5-412B-80B5-BBA48403F176}">
      <dgm:prSet/>
      <dgm:spPr/>
      <dgm:t>
        <a:bodyPr/>
        <a:lstStyle/>
        <a:p>
          <a:endParaRPr lang="en-US"/>
        </a:p>
      </dgm:t>
    </dgm:pt>
    <dgm:pt modelId="{A34746F0-20A1-7242-8AEA-C15F042EC95E}" type="pres">
      <dgm:prSet presAssocID="{262A0D31-8D5A-4528-855A-32F577F21F69}" presName="vert0" presStyleCnt="0">
        <dgm:presLayoutVars>
          <dgm:dir/>
          <dgm:animOne val="branch"/>
          <dgm:animLvl val="lvl"/>
        </dgm:presLayoutVars>
      </dgm:prSet>
      <dgm:spPr/>
    </dgm:pt>
    <dgm:pt modelId="{E640FD14-DB86-4B4C-BAD2-C94D653764A0}" type="pres">
      <dgm:prSet presAssocID="{5C48913F-CC3A-479D-877D-9DD2E59DB354}" presName="thickLine" presStyleLbl="alignNode1" presStyleIdx="0" presStyleCnt="8"/>
      <dgm:spPr/>
    </dgm:pt>
    <dgm:pt modelId="{18E98ECF-2F6F-E349-8411-4DC7F9213B1C}" type="pres">
      <dgm:prSet presAssocID="{5C48913F-CC3A-479D-877D-9DD2E59DB354}" presName="horz1" presStyleCnt="0"/>
      <dgm:spPr/>
    </dgm:pt>
    <dgm:pt modelId="{1DDC2966-F27C-DD4E-99E6-E2E7692208B5}" type="pres">
      <dgm:prSet presAssocID="{5C48913F-CC3A-479D-877D-9DD2E59DB354}" presName="tx1" presStyleLbl="revTx" presStyleIdx="0" presStyleCnt="8"/>
      <dgm:spPr/>
    </dgm:pt>
    <dgm:pt modelId="{7FE530C6-1239-684A-B8DB-B185EADD33EC}" type="pres">
      <dgm:prSet presAssocID="{5C48913F-CC3A-479D-877D-9DD2E59DB354}" presName="vert1" presStyleCnt="0"/>
      <dgm:spPr/>
    </dgm:pt>
    <dgm:pt modelId="{10D4E17A-13AA-1749-8F15-F6D06E997AA8}" type="pres">
      <dgm:prSet presAssocID="{DF2642DE-E17D-4293-8781-C2BF138AFB39}" presName="thickLine" presStyleLbl="alignNode1" presStyleIdx="1" presStyleCnt="8"/>
      <dgm:spPr/>
    </dgm:pt>
    <dgm:pt modelId="{133B738B-1017-C341-8573-3854BA30936C}" type="pres">
      <dgm:prSet presAssocID="{DF2642DE-E17D-4293-8781-C2BF138AFB39}" presName="horz1" presStyleCnt="0"/>
      <dgm:spPr/>
    </dgm:pt>
    <dgm:pt modelId="{4BDC41F3-63D9-4C43-9081-5F4633D84A1D}" type="pres">
      <dgm:prSet presAssocID="{DF2642DE-E17D-4293-8781-C2BF138AFB39}" presName="tx1" presStyleLbl="revTx" presStyleIdx="1" presStyleCnt="8"/>
      <dgm:spPr/>
    </dgm:pt>
    <dgm:pt modelId="{D5358FA6-9074-8B49-8D9C-04FB2A227B20}" type="pres">
      <dgm:prSet presAssocID="{DF2642DE-E17D-4293-8781-C2BF138AFB39}" presName="vert1" presStyleCnt="0"/>
      <dgm:spPr/>
    </dgm:pt>
    <dgm:pt modelId="{D1946333-BBAC-B44F-BDF0-A7C1C4ED3192}" type="pres">
      <dgm:prSet presAssocID="{0CF36A2A-3BCA-44FB-91C5-A9D11E124A08}" presName="thickLine" presStyleLbl="alignNode1" presStyleIdx="2" presStyleCnt="8"/>
      <dgm:spPr/>
    </dgm:pt>
    <dgm:pt modelId="{302EA987-8E6D-DE4C-8EDF-32110D4DBEE9}" type="pres">
      <dgm:prSet presAssocID="{0CF36A2A-3BCA-44FB-91C5-A9D11E124A08}" presName="horz1" presStyleCnt="0"/>
      <dgm:spPr/>
    </dgm:pt>
    <dgm:pt modelId="{9E878EEB-30A7-3746-A3DC-022970C3AB09}" type="pres">
      <dgm:prSet presAssocID="{0CF36A2A-3BCA-44FB-91C5-A9D11E124A08}" presName="tx1" presStyleLbl="revTx" presStyleIdx="2" presStyleCnt="8"/>
      <dgm:spPr/>
    </dgm:pt>
    <dgm:pt modelId="{C4A767DD-3D45-9E43-AB68-54113AB2940C}" type="pres">
      <dgm:prSet presAssocID="{0CF36A2A-3BCA-44FB-91C5-A9D11E124A08}" presName="vert1" presStyleCnt="0"/>
      <dgm:spPr/>
    </dgm:pt>
    <dgm:pt modelId="{FA20E85F-9801-CA41-8256-490BA3A94D97}" type="pres">
      <dgm:prSet presAssocID="{10387A50-C94C-4FDB-9A07-8C95B883A8B6}" presName="thickLine" presStyleLbl="alignNode1" presStyleIdx="3" presStyleCnt="8"/>
      <dgm:spPr/>
    </dgm:pt>
    <dgm:pt modelId="{B0BF74E7-073B-9540-B8FE-14C882B49DD9}" type="pres">
      <dgm:prSet presAssocID="{10387A50-C94C-4FDB-9A07-8C95B883A8B6}" presName="horz1" presStyleCnt="0"/>
      <dgm:spPr/>
    </dgm:pt>
    <dgm:pt modelId="{7C64BE66-33D7-9349-AFDC-0CC0FFDB3ED1}" type="pres">
      <dgm:prSet presAssocID="{10387A50-C94C-4FDB-9A07-8C95B883A8B6}" presName="tx1" presStyleLbl="revTx" presStyleIdx="3" presStyleCnt="8"/>
      <dgm:spPr/>
    </dgm:pt>
    <dgm:pt modelId="{B06830C6-E15B-D446-A9A9-BF84F6EDDB86}" type="pres">
      <dgm:prSet presAssocID="{10387A50-C94C-4FDB-9A07-8C95B883A8B6}" presName="vert1" presStyleCnt="0"/>
      <dgm:spPr/>
    </dgm:pt>
    <dgm:pt modelId="{695B8FA2-6BCD-EF43-B22F-DB097012A0A1}" type="pres">
      <dgm:prSet presAssocID="{2A60FFE7-09B0-4269-8E3A-D36F26306816}" presName="thickLine" presStyleLbl="alignNode1" presStyleIdx="4" presStyleCnt="8"/>
      <dgm:spPr/>
    </dgm:pt>
    <dgm:pt modelId="{9E1C5261-0F12-1549-88E9-5CF1F74B177E}" type="pres">
      <dgm:prSet presAssocID="{2A60FFE7-09B0-4269-8E3A-D36F26306816}" presName="horz1" presStyleCnt="0"/>
      <dgm:spPr/>
    </dgm:pt>
    <dgm:pt modelId="{A90903AD-E79D-3745-AEA1-C976BD48EA15}" type="pres">
      <dgm:prSet presAssocID="{2A60FFE7-09B0-4269-8E3A-D36F26306816}" presName="tx1" presStyleLbl="revTx" presStyleIdx="4" presStyleCnt="8"/>
      <dgm:spPr/>
    </dgm:pt>
    <dgm:pt modelId="{AD826CD9-52ED-8F4F-9768-94FD329661D0}" type="pres">
      <dgm:prSet presAssocID="{2A60FFE7-09B0-4269-8E3A-D36F26306816}" presName="vert1" presStyleCnt="0"/>
      <dgm:spPr/>
    </dgm:pt>
    <dgm:pt modelId="{34B3D6EB-CB57-024A-A8BD-9267E6623C00}" type="pres">
      <dgm:prSet presAssocID="{6C564228-033E-4DDB-BA61-C6E7A3971CF4}" presName="thickLine" presStyleLbl="alignNode1" presStyleIdx="5" presStyleCnt="8"/>
      <dgm:spPr/>
    </dgm:pt>
    <dgm:pt modelId="{61D7BD6F-CC23-FD4F-904E-ABA71A3E7870}" type="pres">
      <dgm:prSet presAssocID="{6C564228-033E-4DDB-BA61-C6E7A3971CF4}" presName="horz1" presStyleCnt="0"/>
      <dgm:spPr/>
    </dgm:pt>
    <dgm:pt modelId="{7FB357DE-6670-084A-871C-C91346AA3155}" type="pres">
      <dgm:prSet presAssocID="{6C564228-033E-4DDB-BA61-C6E7A3971CF4}" presName="tx1" presStyleLbl="revTx" presStyleIdx="5" presStyleCnt="8"/>
      <dgm:spPr/>
    </dgm:pt>
    <dgm:pt modelId="{B032D2C3-C78C-C44A-947E-1CFECFB2F070}" type="pres">
      <dgm:prSet presAssocID="{6C564228-033E-4DDB-BA61-C6E7A3971CF4}" presName="vert1" presStyleCnt="0"/>
      <dgm:spPr/>
    </dgm:pt>
    <dgm:pt modelId="{5DA57DDD-0648-C74F-BBB4-82125B169F4B}" type="pres">
      <dgm:prSet presAssocID="{A80FD2DD-C28E-47AA-8276-F0CA018EB3F5}" presName="thickLine" presStyleLbl="alignNode1" presStyleIdx="6" presStyleCnt="8"/>
      <dgm:spPr/>
    </dgm:pt>
    <dgm:pt modelId="{81CF76EE-156F-124B-96A3-179FBF960DEF}" type="pres">
      <dgm:prSet presAssocID="{A80FD2DD-C28E-47AA-8276-F0CA018EB3F5}" presName="horz1" presStyleCnt="0"/>
      <dgm:spPr/>
    </dgm:pt>
    <dgm:pt modelId="{72C98B63-DD26-4947-8217-9870AEBF19E0}" type="pres">
      <dgm:prSet presAssocID="{A80FD2DD-C28E-47AA-8276-F0CA018EB3F5}" presName="tx1" presStyleLbl="revTx" presStyleIdx="6" presStyleCnt="8"/>
      <dgm:spPr/>
    </dgm:pt>
    <dgm:pt modelId="{0ADC84AE-D0C9-E141-9B10-E33060F00D44}" type="pres">
      <dgm:prSet presAssocID="{A80FD2DD-C28E-47AA-8276-F0CA018EB3F5}" presName="vert1" presStyleCnt="0"/>
      <dgm:spPr/>
    </dgm:pt>
    <dgm:pt modelId="{A2A246F1-5948-2442-B596-9533194B96EE}" type="pres">
      <dgm:prSet presAssocID="{9AC7227C-F20A-414A-85A8-917FB24E24B6}" presName="thickLine" presStyleLbl="alignNode1" presStyleIdx="7" presStyleCnt="8"/>
      <dgm:spPr/>
    </dgm:pt>
    <dgm:pt modelId="{6AAECA6A-AA83-7343-901F-6250F90DF10A}" type="pres">
      <dgm:prSet presAssocID="{9AC7227C-F20A-414A-85A8-917FB24E24B6}" presName="horz1" presStyleCnt="0"/>
      <dgm:spPr/>
    </dgm:pt>
    <dgm:pt modelId="{E170E492-ABC6-8644-BA11-86AD5CF90F08}" type="pres">
      <dgm:prSet presAssocID="{9AC7227C-F20A-414A-85A8-917FB24E24B6}" presName="tx1" presStyleLbl="revTx" presStyleIdx="7" presStyleCnt="8"/>
      <dgm:spPr/>
    </dgm:pt>
    <dgm:pt modelId="{2CB15594-AE25-C74D-A191-D9C60008BDE2}" type="pres">
      <dgm:prSet presAssocID="{9AC7227C-F20A-414A-85A8-917FB24E24B6}" presName="vert1" presStyleCnt="0"/>
      <dgm:spPr/>
    </dgm:pt>
  </dgm:ptLst>
  <dgm:cxnLst>
    <dgm:cxn modelId="{90713A03-2FC1-FD46-A0D2-CB9EF35EF51D}" type="presOf" srcId="{6C564228-033E-4DDB-BA61-C6E7A3971CF4}" destId="{7FB357DE-6670-084A-871C-C91346AA3155}" srcOrd="0" destOrd="0" presId="urn:microsoft.com/office/officeart/2008/layout/LinedList"/>
    <dgm:cxn modelId="{6E1A0724-185A-A14F-96B1-D3E670B8F5A8}" type="presOf" srcId="{9AC7227C-F20A-414A-85A8-917FB24E24B6}" destId="{E170E492-ABC6-8644-BA11-86AD5CF90F08}" srcOrd="0" destOrd="0" presId="urn:microsoft.com/office/officeart/2008/layout/LinedList"/>
    <dgm:cxn modelId="{C0A7492A-B68F-4C72-BA28-D1CB19001CF2}" srcId="{262A0D31-8D5A-4528-855A-32F577F21F69}" destId="{10387A50-C94C-4FDB-9A07-8C95B883A8B6}" srcOrd="3" destOrd="0" parTransId="{D4F0D755-2564-4604-B24E-B96E7B49444D}" sibTransId="{EC990AE9-A202-4D3E-A46C-236FA214F9D5}"/>
    <dgm:cxn modelId="{D024732D-07F3-4F8D-8C4B-9B97A802B4BD}" srcId="{262A0D31-8D5A-4528-855A-32F577F21F69}" destId="{5C48913F-CC3A-479D-877D-9DD2E59DB354}" srcOrd="0" destOrd="0" parTransId="{54DA9178-6A04-490F-8ABB-3B2B85BAA5A3}" sibTransId="{DFC34447-2C99-4176-95C7-EB4BF1E5BAAE}"/>
    <dgm:cxn modelId="{E8DF4E31-051E-1C4E-85DD-F538030DEF6E}" type="presOf" srcId="{10387A50-C94C-4FDB-9A07-8C95B883A8B6}" destId="{7C64BE66-33D7-9349-AFDC-0CC0FFDB3ED1}" srcOrd="0" destOrd="0" presId="urn:microsoft.com/office/officeart/2008/layout/LinedList"/>
    <dgm:cxn modelId="{D1895F3B-823B-4C1E-9793-AD7B630D5536}" srcId="{262A0D31-8D5A-4528-855A-32F577F21F69}" destId="{0CF36A2A-3BCA-44FB-91C5-A9D11E124A08}" srcOrd="2" destOrd="0" parTransId="{E1B37039-63F9-44EA-BDA1-EC2B837A348E}" sibTransId="{465BAFA0-3C90-40C7-94BB-1F3DAA4A590D}"/>
    <dgm:cxn modelId="{102B7440-793A-4782-8C9A-BA88A12A34E6}" srcId="{262A0D31-8D5A-4528-855A-32F577F21F69}" destId="{6C564228-033E-4DDB-BA61-C6E7A3971CF4}" srcOrd="5" destOrd="0" parTransId="{578D6716-5F12-4173-9C34-3619F8375976}" sibTransId="{15AADF2A-E947-44D1-8523-1B6637FC7D40}"/>
    <dgm:cxn modelId="{DB50BB43-FA3A-E044-A5DE-4EBE246C9A9F}" type="presOf" srcId="{DF2642DE-E17D-4293-8781-C2BF138AFB39}" destId="{4BDC41F3-63D9-4C43-9081-5F4633D84A1D}" srcOrd="0" destOrd="0" presId="urn:microsoft.com/office/officeart/2008/layout/LinedList"/>
    <dgm:cxn modelId="{619F9A50-2807-EF4E-BA74-CBBD3BD71B77}" type="presOf" srcId="{5C48913F-CC3A-479D-877D-9DD2E59DB354}" destId="{1DDC2966-F27C-DD4E-99E6-E2E7692208B5}" srcOrd="0" destOrd="0" presId="urn:microsoft.com/office/officeart/2008/layout/LinedList"/>
    <dgm:cxn modelId="{5E806557-A1E1-154D-A164-14274FCA5A29}" type="presOf" srcId="{0CF36A2A-3BCA-44FB-91C5-A9D11E124A08}" destId="{9E878EEB-30A7-3746-A3DC-022970C3AB09}" srcOrd="0" destOrd="0" presId="urn:microsoft.com/office/officeart/2008/layout/LinedList"/>
    <dgm:cxn modelId="{72451D78-AB49-48FC-B5D1-F32DD4A2D667}" srcId="{262A0D31-8D5A-4528-855A-32F577F21F69}" destId="{A80FD2DD-C28E-47AA-8276-F0CA018EB3F5}" srcOrd="6" destOrd="0" parTransId="{6C173DAE-100B-4E5C-9F54-30CE7FF334CB}" sibTransId="{E441CDF2-7D7D-4B82-888C-26C03916345F}"/>
    <dgm:cxn modelId="{5351AB9F-A73E-6543-A317-FBD9E3E15056}" type="presOf" srcId="{A80FD2DD-C28E-47AA-8276-F0CA018EB3F5}" destId="{72C98B63-DD26-4947-8217-9870AEBF19E0}" srcOrd="0" destOrd="0" presId="urn:microsoft.com/office/officeart/2008/layout/LinedList"/>
    <dgm:cxn modelId="{5F5DAEBE-1F97-BE42-94DC-5849934BD03B}" type="presOf" srcId="{2A60FFE7-09B0-4269-8E3A-D36F26306816}" destId="{A90903AD-E79D-3745-AEA1-C976BD48EA15}" srcOrd="0" destOrd="0" presId="urn:microsoft.com/office/officeart/2008/layout/LinedList"/>
    <dgm:cxn modelId="{227DABD7-3985-4393-BBD0-CBB118400325}" srcId="{262A0D31-8D5A-4528-855A-32F577F21F69}" destId="{2A60FFE7-09B0-4269-8E3A-D36F26306816}" srcOrd="4" destOrd="0" parTransId="{4D00A134-DB2C-49C5-AE36-5228E36ABC04}" sibTransId="{6948185D-F2C8-4A9A-9ABE-A9808B8CB009}"/>
    <dgm:cxn modelId="{DF4271E5-CDB5-9C4F-8ADF-914E47263571}" type="presOf" srcId="{262A0D31-8D5A-4528-855A-32F577F21F69}" destId="{A34746F0-20A1-7242-8AEA-C15F042EC95E}" srcOrd="0" destOrd="0" presId="urn:microsoft.com/office/officeart/2008/layout/LinedList"/>
    <dgm:cxn modelId="{18D5C3F3-E0CA-4C07-9F6E-321E983F3DD9}" srcId="{262A0D31-8D5A-4528-855A-32F577F21F69}" destId="{DF2642DE-E17D-4293-8781-C2BF138AFB39}" srcOrd="1" destOrd="0" parTransId="{641DF31A-C64C-42AE-AF67-4C478B6B1EC9}" sibTransId="{77D6332A-2D43-4A6C-849F-B9B012C183AA}"/>
    <dgm:cxn modelId="{517497FD-29C5-412B-80B5-BBA48403F176}" srcId="{262A0D31-8D5A-4528-855A-32F577F21F69}" destId="{9AC7227C-F20A-414A-85A8-917FB24E24B6}" srcOrd="7" destOrd="0" parTransId="{736AEB76-E080-4E7F-AE1A-54CA435C0525}" sibTransId="{762DB55F-BED1-47F0-9715-C098DBDCB4E7}"/>
    <dgm:cxn modelId="{D6DF1107-214B-0D4E-A8F9-2DC31B04083C}" type="presParOf" srcId="{A34746F0-20A1-7242-8AEA-C15F042EC95E}" destId="{E640FD14-DB86-4B4C-BAD2-C94D653764A0}" srcOrd="0" destOrd="0" presId="urn:microsoft.com/office/officeart/2008/layout/LinedList"/>
    <dgm:cxn modelId="{B0698EA2-8389-E544-B0A0-3BB981FCC679}" type="presParOf" srcId="{A34746F0-20A1-7242-8AEA-C15F042EC95E}" destId="{18E98ECF-2F6F-E349-8411-4DC7F9213B1C}" srcOrd="1" destOrd="0" presId="urn:microsoft.com/office/officeart/2008/layout/LinedList"/>
    <dgm:cxn modelId="{DB03CE84-39EE-1742-91B7-89ED22CDFAAF}" type="presParOf" srcId="{18E98ECF-2F6F-E349-8411-4DC7F9213B1C}" destId="{1DDC2966-F27C-DD4E-99E6-E2E7692208B5}" srcOrd="0" destOrd="0" presId="urn:microsoft.com/office/officeart/2008/layout/LinedList"/>
    <dgm:cxn modelId="{1B10E1A7-B8B3-0044-8F4F-6F067520D173}" type="presParOf" srcId="{18E98ECF-2F6F-E349-8411-4DC7F9213B1C}" destId="{7FE530C6-1239-684A-B8DB-B185EADD33EC}" srcOrd="1" destOrd="0" presId="urn:microsoft.com/office/officeart/2008/layout/LinedList"/>
    <dgm:cxn modelId="{17A13FF1-F4EE-4A4C-8886-2192DD57CCA4}" type="presParOf" srcId="{A34746F0-20A1-7242-8AEA-C15F042EC95E}" destId="{10D4E17A-13AA-1749-8F15-F6D06E997AA8}" srcOrd="2" destOrd="0" presId="urn:microsoft.com/office/officeart/2008/layout/LinedList"/>
    <dgm:cxn modelId="{247163F9-5B08-A242-8E78-BDAD2F1B641B}" type="presParOf" srcId="{A34746F0-20A1-7242-8AEA-C15F042EC95E}" destId="{133B738B-1017-C341-8573-3854BA30936C}" srcOrd="3" destOrd="0" presId="urn:microsoft.com/office/officeart/2008/layout/LinedList"/>
    <dgm:cxn modelId="{AD9A0C3E-8FE2-ED40-9638-7D43C55941AB}" type="presParOf" srcId="{133B738B-1017-C341-8573-3854BA30936C}" destId="{4BDC41F3-63D9-4C43-9081-5F4633D84A1D}" srcOrd="0" destOrd="0" presId="urn:microsoft.com/office/officeart/2008/layout/LinedList"/>
    <dgm:cxn modelId="{85FBCADE-0D6A-4342-8B02-D3477C42846F}" type="presParOf" srcId="{133B738B-1017-C341-8573-3854BA30936C}" destId="{D5358FA6-9074-8B49-8D9C-04FB2A227B20}" srcOrd="1" destOrd="0" presId="urn:microsoft.com/office/officeart/2008/layout/LinedList"/>
    <dgm:cxn modelId="{7AF5B64D-50F2-2643-92C2-8D0B29E0D5EA}" type="presParOf" srcId="{A34746F0-20A1-7242-8AEA-C15F042EC95E}" destId="{D1946333-BBAC-B44F-BDF0-A7C1C4ED3192}" srcOrd="4" destOrd="0" presId="urn:microsoft.com/office/officeart/2008/layout/LinedList"/>
    <dgm:cxn modelId="{E54EE1B7-5960-9243-A81F-27642BB5AD48}" type="presParOf" srcId="{A34746F0-20A1-7242-8AEA-C15F042EC95E}" destId="{302EA987-8E6D-DE4C-8EDF-32110D4DBEE9}" srcOrd="5" destOrd="0" presId="urn:microsoft.com/office/officeart/2008/layout/LinedList"/>
    <dgm:cxn modelId="{529B4924-0F27-2145-A3B2-CE2F7F86E887}" type="presParOf" srcId="{302EA987-8E6D-DE4C-8EDF-32110D4DBEE9}" destId="{9E878EEB-30A7-3746-A3DC-022970C3AB09}" srcOrd="0" destOrd="0" presId="urn:microsoft.com/office/officeart/2008/layout/LinedList"/>
    <dgm:cxn modelId="{243610C8-57F9-0648-8774-D2667A35F67A}" type="presParOf" srcId="{302EA987-8E6D-DE4C-8EDF-32110D4DBEE9}" destId="{C4A767DD-3D45-9E43-AB68-54113AB2940C}" srcOrd="1" destOrd="0" presId="urn:microsoft.com/office/officeart/2008/layout/LinedList"/>
    <dgm:cxn modelId="{20B42A66-9304-554B-824E-C2D5EBD0EBB4}" type="presParOf" srcId="{A34746F0-20A1-7242-8AEA-C15F042EC95E}" destId="{FA20E85F-9801-CA41-8256-490BA3A94D97}" srcOrd="6" destOrd="0" presId="urn:microsoft.com/office/officeart/2008/layout/LinedList"/>
    <dgm:cxn modelId="{F9D8FE60-8389-5146-B1D2-648B7F279C0D}" type="presParOf" srcId="{A34746F0-20A1-7242-8AEA-C15F042EC95E}" destId="{B0BF74E7-073B-9540-B8FE-14C882B49DD9}" srcOrd="7" destOrd="0" presId="urn:microsoft.com/office/officeart/2008/layout/LinedList"/>
    <dgm:cxn modelId="{C7C24639-DC08-9244-8A4F-6AD2D103A810}" type="presParOf" srcId="{B0BF74E7-073B-9540-B8FE-14C882B49DD9}" destId="{7C64BE66-33D7-9349-AFDC-0CC0FFDB3ED1}" srcOrd="0" destOrd="0" presId="urn:microsoft.com/office/officeart/2008/layout/LinedList"/>
    <dgm:cxn modelId="{A328F878-1995-B444-8EC4-5A54E7045176}" type="presParOf" srcId="{B0BF74E7-073B-9540-B8FE-14C882B49DD9}" destId="{B06830C6-E15B-D446-A9A9-BF84F6EDDB86}" srcOrd="1" destOrd="0" presId="urn:microsoft.com/office/officeart/2008/layout/LinedList"/>
    <dgm:cxn modelId="{3DAD7C12-DC81-DF46-A4C9-D9966E649493}" type="presParOf" srcId="{A34746F0-20A1-7242-8AEA-C15F042EC95E}" destId="{695B8FA2-6BCD-EF43-B22F-DB097012A0A1}" srcOrd="8" destOrd="0" presId="urn:microsoft.com/office/officeart/2008/layout/LinedList"/>
    <dgm:cxn modelId="{98119DCF-F5E8-6B49-BA62-A989AD611B16}" type="presParOf" srcId="{A34746F0-20A1-7242-8AEA-C15F042EC95E}" destId="{9E1C5261-0F12-1549-88E9-5CF1F74B177E}" srcOrd="9" destOrd="0" presId="urn:microsoft.com/office/officeart/2008/layout/LinedList"/>
    <dgm:cxn modelId="{1144AD23-E2D6-1549-9700-E7732B7B801C}" type="presParOf" srcId="{9E1C5261-0F12-1549-88E9-5CF1F74B177E}" destId="{A90903AD-E79D-3745-AEA1-C976BD48EA15}" srcOrd="0" destOrd="0" presId="urn:microsoft.com/office/officeart/2008/layout/LinedList"/>
    <dgm:cxn modelId="{1FF4FFDE-FB3C-9243-A03A-F83D398A8EA5}" type="presParOf" srcId="{9E1C5261-0F12-1549-88E9-5CF1F74B177E}" destId="{AD826CD9-52ED-8F4F-9768-94FD329661D0}" srcOrd="1" destOrd="0" presId="urn:microsoft.com/office/officeart/2008/layout/LinedList"/>
    <dgm:cxn modelId="{F5E19E54-DF33-4747-A9FE-CF94CEAD9F11}" type="presParOf" srcId="{A34746F0-20A1-7242-8AEA-C15F042EC95E}" destId="{34B3D6EB-CB57-024A-A8BD-9267E6623C00}" srcOrd="10" destOrd="0" presId="urn:microsoft.com/office/officeart/2008/layout/LinedList"/>
    <dgm:cxn modelId="{24D8C99A-B24B-4A4C-BD45-8C809F2A011F}" type="presParOf" srcId="{A34746F0-20A1-7242-8AEA-C15F042EC95E}" destId="{61D7BD6F-CC23-FD4F-904E-ABA71A3E7870}" srcOrd="11" destOrd="0" presId="urn:microsoft.com/office/officeart/2008/layout/LinedList"/>
    <dgm:cxn modelId="{4264C2FE-0A1C-FE47-AD3A-9AA2AADD3B7D}" type="presParOf" srcId="{61D7BD6F-CC23-FD4F-904E-ABA71A3E7870}" destId="{7FB357DE-6670-084A-871C-C91346AA3155}" srcOrd="0" destOrd="0" presId="urn:microsoft.com/office/officeart/2008/layout/LinedList"/>
    <dgm:cxn modelId="{38C0F212-153F-DF43-BFA0-F59B2F58F9CC}" type="presParOf" srcId="{61D7BD6F-CC23-FD4F-904E-ABA71A3E7870}" destId="{B032D2C3-C78C-C44A-947E-1CFECFB2F070}" srcOrd="1" destOrd="0" presId="urn:microsoft.com/office/officeart/2008/layout/LinedList"/>
    <dgm:cxn modelId="{15243EA4-7D9C-9449-98FD-366A08772349}" type="presParOf" srcId="{A34746F0-20A1-7242-8AEA-C15F042EC95E}" destId="{5DA57DDD-0648-C74F-BBB4-82125B169F4B}" srcOrd="12" destOrd="0" presId="urn:microsoft.com/office/officeart/2008/layout/LinedList"/>
    <dgm:cxn modelId="{B4AA18B8-0634-DE44-BC28-67FB72753C0D}" type="presParOf" srcId="{A34746F0-20A1-7242-8AEA-C15F042EC95E}" destId="{81CF76EE-156F-124B-96A3-179FBF960DEF}" srcOrd="13" destOrd="0" presId="urn:microsoft.com/office/officeart/2008/layout/LinedList"/>
    <dgm:cxn modelId="{E10F095B-0089-C441-BD12-20613072FF74}" type="presParOf" srcId="{81CF76EE-156F-124B-96A3-179FBF960DEF}" destId="{72C98B63-DD26-4947-8217-9870AEBF19E0}" srcOrd="0" destOrd="0" presId="urn:microsoft.com/office/officeart/2008/layout/LinedList"/>
    <dgm:cxn modelId="{11957C01-56B3-1648-80E5-AB432ACE1DEC}" type="presParOf" srcId="{81CF76EE-156F-124B-96A3-179FBF960DEF}" destId="{0ADC84AE-D0C9-E141-9B10-E33060F00D44}" srcOrd="1" destOrd="0" presId="urn:microsoft.com/office/officeart/2008/layout/LinedList"/>
    <dgm:cxn modelId="{AD5588D6-DF4F-CE44-B63A-D8F4662EF444}" type="presParOf" srcId="{A34746F0-20A1-7242-8AEA-C15F042EC95E}" destId="{A2A246F1-5948-2442-B596-9533194B96EE}" srcOrd="14" destOrd="0" presId="urn:microsoft.com/office/officeart/2008/layout/LinedList"/>
    <dgm:cxn modelId="{B6283BB7-9111-C14E-AB76-E4009D555010}" type="presParOf" srcId="{A34746F0-20A1-7242-8AEA-C15F042EC95E}" destId="{6AAECA6A-AA83-7343-901F-6250F90DF10A}" srcOrd="15" destOrd="0" presId="urn:microsoft.com/office/officeart/2008/layout/LinedList"/>
    <dgm:cxn modelId="{3D4400D0-9E9D-064C-9D00-1195B640B617}" type="presParOf" srcId="{6AAECA6A-AA83-7343-901F-6250F90DF10A}" destId="{E170E492-ABC6-8644-BA11-86AD5CF90F08}" srcOrd="0" destOrd="0" presId="urn:microsoft.com/office/officeart/2008/layout/LinedList"/>
    <dgm:cxn modelId="{B4162EFC-3BC6-EB4A-8BC8-BCF1DA775C71}" type="presParOf" srcId="{6AAECA6A-AA83-7343-901F-6250F90DF10A}" destId="{2CB15594-AE25-C74D-A191-D9C60008BD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90D347-6FA4-4AC1-8611-81CBE906BBB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70F869-0CA3-4CB1-9550-CF4E85BCFA5D}">
      <dgm:prSet/>
      <dgm:spPr/>
      <dgm:t>
        <a:bodyPr/>
        <a:lstStyle/>
        <a:p>
          <a:r>
            <a:rPr lang="en-US"/>
            <a:t>PowerPoint Presentations:</a:t>
          </a:r>
        </a:p>
      </dgm:t>
    </dgm:pt>
    <dgm:pt modelId="{DD024234-7372-43E0-B4CC-AE32486D601A}" type="parTrans" cxnId="{A415D463-CD17-4357-90CC-CA5121FF2B7B}">
      <dgm:prSet/>
      <dgm:spPr/>
      <dgm:t>
        <a:bodyPr/>
        <a:lstStyle/>
        <a:p>
          <a:endParaRPr lang="en-US"/>
        </a:p>
      </dgm:t>
    </dgm:pt>
    <dgm:pt modelId="{45EE48CC-FD96-4F38-966A-437609EB72BE}" type="sibTrans" cxnId="{A415D463-CD17-4357-90CC-CA5121FF2B7B}">
      <dgm:prSet/>
      <dgm:spPr/>
      <dgm:t>
        <a:bodyPr/>
        <a:lstStyle/>
        <a:p>
          <a:endParaRPr lang="en-US"/>
        </a:p>
      </dgm:t>
    </dgm:pt>
    <dgm:pt modelId="{3B8BE685-974F-460E-907D-33FD30B150F0}">
      <dgm:prSet/>
      <dgm:spPr/>
      <dgm:t>
        <a:bodyPr/>
        <a:lstStyle/>
        <a:p>
          <a:r>
            <a:rPr lang="en-US"/>
            <a:t>Orientations (Mentor, Student/Parent, Coordinator)</a:t>
          </a:r>
        </a:p>
      </dgm:t>
    </dgm:pt>
    <dgm:pt modelId="{8D5BC2DA-2B12-4DE3-B30D-95412EBB5FCC}" type="parTrans" cxnId="{3612C2E9-099B-4629-AE57-6A90E3253E1D}">
      <dgm:prSet/>
      <dgm:spPr/>
      <dgm:t>
        <a:bodyPr/>
        <a:lstStyle/>
        <a:p>
          <a:endParaRPr lang="en-US"/>
        </a:p>
      </dgm:t>
    </dgm:pt>
    <dgm:pt modelId="{310570DD-A2DA-4875-92BA-6A671A0E90E0}" type="sibTrans" cxnId="{3612C2E9-099B-4629-AE57-6A90E3253E1D}">
      <dgm:prSet/>
      <dgm:spPr/>
      <dgm:t>
        <a:bodyPr/>
        <a:lstStyle/>
        <a:p>
          <a:endParaRPr lang="en-US"/>
        </a:p>
      </dgm:t>
    </dgm:pt>
    <dgm:pt modelId="{679500E4-857E-4B8F-9557-75B2D01280A8}">
      <dgm:prSet/>
      <dgm:spPr/>
      <dgm:t>
        <a:bodyPr/>
        <a:lstStyle/>
        <a:p>
          <a:r>
            <a:rPr lang="en-US"/>
            <a:t>Loss of Mentor (when a mentor dies)</a:t>
          </a:r>
        </a:p>
      </dgm:t>
    </dgm:pt>
    <dgm:pt modelId="{F4128B5A-CA2F-428F-92CC-1731F619583B}" type="parTrans" cxnId="{FB186409-8E73-4D06-9615-AE92A02A090D}">
      <dgm:prSet/>
      <dgm:spPr/>
      <dgm:t>
        <a:bodyPr/>
        <a:lstStyle/>
        <a:p>
          <a:endParaRPr lang="en-US"/>
        </a:p>
      </dgm:t>
    </dgm:pt>
    <dgm:pt modelId="{4BDB54BB-1BF5-4B75-A307-B1314C892EF1}" type="sibTrans" cxnId="{FB186409-8E73-4D06-9615-AE92A02A090D}">
      <dgm:prSet/>
      <dgm:spPr/>
      <dgm:t>
        <a:bodyPr/>
        <a:lstStyle/>
        <a:p>
          <a:endParaRPr lang="en-US"/>
        </a:p>
      </dgm:t>
    </dgm:pt>
    <dgm:pt modelId="{2FB789B4-211D-4902-8D08-34BC8D131F55}">
      <dgm:prSet/>
      <dgm:spPr/>
      <dgm:t>
        <a:bodyPr/>
        <a:lstStyle/>
        <a:p>
          <a:r>
            <a:rPr lang="en-US"/>
            <a:t>Information Packets</a:t>
          </a:r>
        </a:p>
      </dgm:t>
    </dgm:pt>
    <dgm:pt modelId="{D9F93BE3-4233-4923-8B04-0A0055285ADC}" type="parTrans" cxnId="{8238EA48-FC18-43F6-837B-5C51F9BD8B0B}">
      <dgm:prSet/>
      <dgm:spPr/>
      <dgm:t>
        <a:bodyPr/>
        <a:lstStyle/>
        <a:p>
          <a:endParaRPr lang="en-US"/>
        </a:p>
      </dgm:t>
    </dgm:pt>
    <dgm:pt modelId="{CD24EEF4-948B-4295-83C2-F95B7D6498EB}" type="sibTrans" cxnId="{8238EA48-FC18-43F6-837B-5C51F9BD8B0B}">
      <dgm:prSet/>
      <dgm:spPr/>
      <dgm:t>
        <a:bodyPr/>
        <a:lstStyle/>
        <a:p>
          <a:endParaRPr lang="en-US"/>
        </a:p>
      </dgm:t>
    </dgm:pt>
    <dgm:pt modelId="{7190A58F-4207-4C40-9DE6-680BE3817952}">
      <dgm:prSet/>
      <dgm:spPr/>
      <dgm:t>
        <a:bodyPr/>
        <a:lstStyle/>
        <a:p>
          <a:r>
            <a:rPr lang="en-US"/>
            <a:t>Coordinator, Student, Mentor</a:t>
          </a:r>
        </a:p>
      </dgm:t>
    </dgm:pt>
    <dgm:pt modelId="{16E8FC57-5DC9-4001-BA1F-32AA800D32F6}" type="parTrans" cxnId="{6E61CC2B-7B7E-4402-818A-4E4B1C68EC16}">
      <dgm:prSet/>
      <dgm:spPr/>
      <dgm:t>
        <a:bodyPr/>
        <a:lstStyle/>
        <a:p>
          <a:endParaRPr lang="en-US"/>
        </a:p>
      </dgm:t>
    </dgm:pt>
    <dgm:pt modelId="{71A74DFD-F55F-493C-9221-035179E98C73}" type="sibTrans" cxnId="{6E61CC2B-7B7E-4402-818A-4E4B1C68EC16}">
      <dgm:prSet/>
      <dgm:spPr/>
      <dgm:t>
        <a:bodyPr/>
        <a:lstStyle/>
        <a:p>
          <a:endParaRPr lang="en-US"/>
        </a:p>
      </dgm:t>
    </dgm:pt>
    <dgm:pt modelId="{9707253B-10F0-4333-9490-BBF6D17B0C8A}">
      <dgm:prSet/>
      <dgm:spPr/>
      <dgm:t>
        <a:bodyPr/>
        <a:lstStyle/>
        <a:p>
          <a:r>
            <a:rPr lang="en-US"/>
            <a:t>Ideas for student and mentors for visit activities    </a:t>
          </a:r>
        </a:p>
      </dgm:t>
    </dgm:pt>
    <dgm:pt modelId="{B9FA9785-0AD6-4916-84ED-C2DD6FADD79A}" type="parTrans" cxnId="{E0FF8B09-40BE-4B17-B1E3-F97A1F99E7B9}">
      <dgm:prSet/>
      <dgm:spPr/>
      <dgm:t>
        <a:bodyPr/>
        <a:lstStyle/>
        <a:p>
          <a:endParaRPr lang="en-US"/>
        </a:p>
      </dgm:t>
    </dgm:pt>
    <dgm:pt modelId="{87FBF7F4-E52F-434C-BF66-A67A3040CEC3}" type="sibTrans" cxnId="{E0FF8B09-40BE-4B17-B1E3-F97A1F99E7B9}">
      <dgm:prSet/>
      <dgm:spPr/>
      <dgm:t>
        <a:bodyPr/>
        <a:lstStyle/>
        <a:p>
          <a:endParaRPr lang="en-US"/>
        </a:p>
      </dgm:t>
    </dgm:pt>
    <dgm:pt modelId="{C7A1E458-523C-B445-8D2B-1665CE22E456}" type="pres">
      <dgm:prSet presAssocID="{5490D347-6FA4-4AC1-8611-81CBE906BBB3}" presName="linear" presStyleCnt="0">
        <dgm:presLayoutVars>
          <dgm:dir/>
          <dgm:animLvl val="lvl"/>
          <dgm:resizeHandles val="exact"/>
        </dgm:presLayoutVars>
      </dgm:prSet>
      <dgm:spPr/>
    </dgm:pt>
    <dgm:pt modelId="{91BE4CA3-BBC1-FF4D-A12B-F008D094EAA4}" type="pres">
      <dgm:prSet presAssocID="{8E70F869-0CA3-4CB1-9550-CF4E85BCFA5D}" presName="parentLin" presStyleCnt="0"/>
      <dgm:spPr/>
    </dgm:pt>
    <dgm:pt modelId="{AEF35328-93A0-274A-A95A-9F84B28226C1}" type="pres">
      <dgm:prSet presAssocID="{8E70F869-0CA3-4CB1-9550-CF4E85BCFA5D}" presName="parentLeftMargin" presStyleLbl="node1" presStyleIdx="0" presStyleCnt="3"/>
      <dgm:spPr/>
    </dgm:pt>
    <dgm:pt modelId="{289124FE-4BF3-7B4C-9E50-278194044002}" type="pres">
      <dgm:prSet presAssocID="{8E70F869-0CA3-4CB1-9550-CF4E85BCFA5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6B91264-AFD7-D742-8491-5D69ABC318E8}" type="pres">
      <dgm:prSet presAssocID="{8E70F869-0CA3-4CB1-9550-CF4E85BCFA5D}" presName="negativeSpace" presStyleCnt="0"/>
      <dgm:spPr/>
    </dgm:pt>
    <dgm:pt modelId="{D0FA87F1-DD42-B54C-9BD3-9217C99795B8}" type="pres">
      <dgm:prSet presAssocID="{8E70F869-0CA3-4CB1-9550-CF4E85BCFA5D}" presName="childText" presStyleLbl="conFgAcc1" presStyleIdx="0" presStyleCnt="3">
        <dgm:presLayoutVars>
          <dgm:bulletEnabled val="1"/>
        </dgm:presLayoutVars>
      </dgm:prSet>
      <dgm:spPr/>
    </dgm:pt>
    <dgm:pt modelId="{B9F1D266-8E12-024B-B359-414C8F383D88}" type="pres">
      <dgm:prSet presAssocID="{45EE48CC-FD96-4F38-966A-437609EB72BE}" presName="spaceBetweenRectangles" presStyleCnt="0"/>
      <dgm:spPr/>
    </dgm:pt>
    <dgm:pt modelId="{2F0D6FAD-F95E-3741-BB08-8591DD66A035}" type="pres">
      <dgm:prSet presAssocID="{2FB789B4-211D-4902-8D08-34BC8D131F55}" presName="parentLin" presStyleCnt="0"/>
      <dgm:spPr/>
    </dgm:pt>
    <dgm:pt modelId="{DFC8E444-C439-0747-B5D0-1FF9C60F9D95}" type="pres">
      <dgm:prSet presAssocID="{2FB789B4-211D-4902-8D08-34BC8D131F55}" presName="parentLeftMargin" presStyleLbl="node1" presStyleIdx="0" presStyleCnt="3"/>
      <dgm:spPr/>
    </dgm:pt>
    <dgm:pt modelId="{5C206722-4052-A54E-875D-8A09DB981425}" type="pres">
      <dgm:prSet presAssocID="{2FB789B4-211D-4902-8D08-34BC8D131F5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82EFDE-3F59-564C-BB78-1C6310463855}" type="pres">
      <dgm:prSet presAssocID="{2FB789B4-211D-4902-8D08-34BC8D131F55}" presName="negativeSpace" presStyleCnt="0"/>
      <dgm:spPr/>
    </dgm:pt>
    <dgm:pt modelId="{0797E30E-8458-6540-823C-45BEA1CADB8D}" type="pres">
      <dgm:prSet presAssocID="{2FB789B4-211D-4902-8D08-34BC8D131F55}" presName="childText" presStyleLbl="conFgAcc1" presStyleIdx="1" presStyleCnt="3">
        <dgm:presLayoutVars>
          <dgm:bulletEnabled val="1"/>
        </dgm:presLayoutVars>
      </dgm:prSet>
      <dgm:spPr/>
    </dgm:pt>
    <dgm:pt modelId="{C4AC4344-25A0-9E4C-AD05-F2FDF900837C}" type="pres">
      <dgm:prSet presAssocID="{CD24EEF4-948B-4295-83C2-F95B7D6498EB}" presName="spaceBetweenRectangles" presStyleCnt="0"/>
      <dgm:spPr/>
    </dgm:pt>
    <dgm:pt modelId="{D21F3160-5E4D-8640-8BED-8504B94E1879}" type="pres">
      <dgm:prSet presAssocID="{9707253B-10F0-4333-9490-BBF6D17B0C8A}" presName="parentLin" presStyleCnt="0"/>
      <dgm:spPr/>
    </dgm:pt>
    <dgm:pt modelId="{35695712-F4BB-154A-A285-BD6E927993AF}" type="pres">
      <dgm:prSet presAssocID="{9707253B-10F0-4333-9490-BBF6D17B0C8A}" presName="parentLeftMargin" presStyleLbl="node1" presStyleIdx="1" presStyleCnt="3"/>
      <dgm:spPr/>
    </dgm:pt>
    <dgm:pt modelId="{8ACF2F00-6DD5-6142-9C75-270A34282E36}" type="pres">
      <dgm:prSet presAssocID="{9707253B-10F0-4333-9490-BBF6D17B0C8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A749F4A-9D0D-F643-969F-521254E8A7A0}" type="pres">
      <dgm:prSet presAssocID="{9707253B-10F0-4333-9490-BBF6D17B0C8A}" presName="negativeSpace" presStyleCnt="0"/>
      <dgm:spPr/>
    </dgm:pt>
    <dgm:pt modelId="{55531D5E-5560-0A44-A4EE-9A40A2AD994A}" type="pres">
      <dgm:prSet presAssocID="{9707253B-10F0-4333-9490-BBF6D17B0C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B186409-8E73-4D06-9615-AE92A02A090D}" srcId="{8E70F869-0CA3-4CB1-9550-CF4E85BCFA5D}" destId="{679500E4-857E-4B8F-9557-75B2D01280A8}" srcOrd="1" destOrd="0" parTransId="{F4128B5A-CA2F-428F-92CC-1731F619583B}" sibTransId="{4BDB54BB-1BF5-4B75-A307-B1314C892EF1}"/>
    <dgm:cxn modelId="{E0FF8B09-40BE-4B17-B1E3-F97A1F99E7B9}" srcId="{5490D347-6FA4-4AC1-8611-81CBE906BBB3}" destId="{9707253B-10F0-4333-9490-BBF6D17B0C8A}" srcOrd="2" destOrd="0" parTransId="{B9FA9785-0AD6-4916-84ED-C2DD6FADD79A}" sibTransId="{87FBF7F4-E52F-434C-BF66-A67A3040CEC3}"/>
    <dgm:cxn modelId="{6E61CC2B-7B7E-4402-818A-4E4B1C68EC16}" srcId="{2FB789B4-211D-4902-8D08-34BC8D131F55}" destId="{7190A58F-4207-4C40-9DE6-680BE3817952}" srcOrd="0" destOrd="0" parTransId="{16E8FC57-5DC9-4001-BA1F-32AA800D32F6}" sibTransId="{71A74DFD-F55F-493C-9221-035179E98C73}"/>
    <dgm:cxn modelId="{73429E2F-A082-D84D-8B93-225FB7555215}" type="presOf" srcId="{8E70F869-0CA3-4CB1-9550-CF4E85BCFA5D}" destId="{289124FE-4BF3-7B4C-9E50-278194044002}" srcOrd="1" destOrd="0" presId="urn:microsoft.com/office/officeart/2005/8/layout/list1"/>
    <dgm:cxn modelId="{8238EA48-FC18-43F6-837B-5C51F9BD8B0B}" srcId="{5490D347-6FA4-4AC1-8611-81CBE906BBB3}" destId="{2FB789B4-211D-4902-8D08-34BC8D131F55}" srcOrd="1" destOrd="0" parTransId="{D9F93BE3-4233-4923-8B04-0A0055285ADC}" sibTransId="{CD24EEF4-948B-4295-83C2-F95B7D6498EB}"/>
    <dgm:cxn modelId="{EB55194C-0657-B845-9B87-0467792A5C01}" type="presOf" srcId="{3B8BE685-974F-460E-907D-33FD30B150F0}" destId="{D0FA87F1-DD42-B54C-9BD3-9217C99795B8}" srcOrd="0" destOrd="0" presId="urn:microsoft.com/office/officeart/2005/8/layout/list1"/>
    <dgm:cxn modelId="{A415D463-CD17-4357-90CC-CA5121FF2B7B}" srcId="{5490D347-6FA4-4AC1-8611-81CBE906BBB3}" destId="{8E70F869-0CA3-4CB1-9550-CF4E85BCFA5D}" srcOrd="0" destOrd="0" parTransId="{DD024234-7372-43E0-B4CC-AE32486D601A}" sibTransId="{45EE48CC-FD96-4F38-966A-437609EB72BE}"/>
    <dgm:cxn modelId="{8AE00767-37F0-354F-BCB4-3A685F714022}" type="presOf" srcId="{5490D347-6FA4-4AC1-8611-81CBE906BBB3}" destId="{C7A1E458-523C-B445-8D2B-1665CE22E456}" srcOrd="0" destOrd="0" presId="urn:microsoft.com/office/officeart/2005/8/layout/list1"/>
    <dgm:cxn modelId="{1E46F47B-5219-3042-8178-2804E2E1DBF4}" type="presOf" srcId="{9707253B-10F0-4333-9490-BBF6D17B0C8A}" destId="{8ACF2F00-6DD5-6142-9C75-270A34282E36}" srcOrd="1" destOrd="0" presId="urn:microsoft.com/office/officeart/2005/8/layout/list1"/>
    <dgm:cxn modelId="{7350FFA8-B82F-4D42-9B00-06E76AA07F6C}" type="presOf" srcId="{2FB789B4-211D-4902-8D08-34BC8D131F55}" destId="{DFC8E444-C439-0747-B5D0-1FF9C60F9D95}" srcOrd="0" destOrd="0" presId="urn:microsoft.com/office/officeart/2005/8/layout/list1"/>
    <dgm:cxn modelId="{4ACD05AB-E49B-EC4E-B4A5-9AB509DF2378}" type="presOf" srcId="{679500E4-857E-4B8F-9557-75B2D01280A8}" destId="{D0FA87F1-DD42-B54C-9BD3-9217C99795B8}" srcOrd="0" destOrd="1" presId="urn:microsoft.com/office/officeart/2005/8/layout/list1"/>
    <dgm:cxn modelId="{5FEE6FBD-0797-7948-88AF-E682399FF909}" type="presOf" srcId="{8E70F869-0CA3-4CB1-9550-CF4E85BCFA5D}" destId="{AEF35328-93A0-274A-A95A-9F84B28226C1}" srcOrd="0" destOrd="0" presId="urn:microsoft.com/office/officeart/2005/8/layout/list1"/>
    <dgm:cxn modelId="{F395F7D3-18C8-0442-971A-B868A65BFC94}" type="presOf" srcId="{2FB789B4-211D-4902-8D08-34BC8D131F55}" destId="{5C206722-4052-A54E-875D-8A09DB981425}" srcOrd="1" destOrd="0" presId="urn:microsoft.com/office/officeart/2005/8/layout/list1"/>
    <dgm:cxn modelId="{3612C2E9-099B-4629-AE57-6A90E3253E1D}" srcId="{8E70F869-0CA3-4CB1-9550-CF4E85BCFA5D}" destId="{3B8BE685-974F-460E-907D-33FD30B150F0}" srcOrd="0" destOrd="0" parTransId="{8D5BC2DA-2B12-4DE3-B30D-95412EBB5FCC}" sibTransId="{310570DD-A2DA-4875-92BA-6A671A0E90E0}"/>
    <dgm:cxn modelId="{056ADFF0-E129-D54B-84F8-B76050491675}" type="presOf" srcId="{9707253B-10F0-4333-9490-BBF6D17B0C8A}" destId="{35695712-F4BB-154A-A285-BD6E927993AF}" srcOrd="0" destOrd="0" presId="urn:microsoft.com/office/officeart/2005/8/layout/list1"/>
    <dgm:cxn modelId="{6AD961F4-2CF3-6148-A445-8BA2C4CD117B}" type="presOf" srcId="{7190A58F-4207-4C40-9DE6-680BE3817952}" destId="{0797E30E-8458-6540-823C-45BEA1CADB8D}" srcOrd="0" destOrd="0" presId="urn:microsoft.com/office/officeart/2005/8/layout/list1"/>
    <dgm:cxn modelId="{A8C0EABB-D8EC-BA4D-8DEA-1D37B1F2C955}" type="presParOf" srcId="{C7A1E458-523C-B445-8D2B-1665CE22E456}" destId="{91BE4CA3-BBC1-FF4D-A12B-F008D094EAA4}" srcOrd="0" destOrd="0" presId="urn:microsoft.com/office/officeart/2005/8/layout/list1"/>
    <dgm:cxn modelId="{355F0C33-DFB7-4543-BD1B-27EC29EF2A81}" type="presParOf" srcId="{91BE4CA3-BBC1-FF4D-A12B-F008D094EAA4}" destId="{AEF35328-93A0-274A-A95A-9F84B28226C1}" srcOrd="0" destOrd="0" presId="urn:microsoft.com/office/officeart/2005/8/layout/list1"/>
    <dgm:cxn modelId="{89DB7CF0-D1E5-684D-AFF0-BDDBE544CE33}" type="presParOf" srcId="{91BE4CA3-BBC1-FF4D-A12B-F008D094EAA4}" destId="{289124FE-4BF3-7B4C-9E50-278194044002}" srcOrd="1" destOrd="0" presId="urn:microsoft.com/office/officeart/2005/8/layout/list1"/>
    <dgm:cxn modelId="{3536DC07-B318-B240-A43D-CA24995731BB}" type="presParOf" srcId="{C7A1E458-523C-B445-8D2B-1665CE22E456}" destId="{B6B91264-AFD7-D742-8491-5D69ABC318E8}" srcOrd="1" destOrd="0" presId="urn:microsoft.com/office/officeart/2005/8/layout/list1"/>
    <dgm:cxn modelId="{671DD6BD-5AEE-724B-8042-346E865484F5}" type="presParOf" srcId="{C7A1E458-523C-B445-8D2B-1665CE22E456}" destId="{D0FA87F1-DD42-B54C-9BD3-9217C99795B8}" srcOrd="2" destOrd="0" presId="urn:microsoft.com/office/officeart/2005/8/layout/list1"/>
    <dgm:cxn modelId="{221DF211-5AC8-F041-BE80-570B36D4860C}" type="presParOf" srcId="{C7A1E458-523C-B445-8D2B-1665CE22E456}" destId="{B9F1D266-8E12-024B-B359-414C8F383D88}" srcOrd="3" destOrd="0" presId="urn:microsoft.com/office/officeart/2005/8/layout/list1"/>
    <dgm:cxn modelId="{F919C35A-CA54-644D-8666-0E0A5CBD9EAF}" type="presParOf" srcId="{C7A1E458-523C-B445-8D2B-1665CE22E456}" destId="{2F0D6FAD-F95E-3741-BB08-8591DD66A035}" srcOrd="4" destOrd="0" presId="urn:microsoft.com/office/officeart/2005/8/layout/list1"/>
    <dgm:cxn modelId="{A66ADEF2-D723-A24C-A258-76F09C4BD7EA}" type="presParOf" srcId="{2F0D6FAD-F95E-3741-BB08-8591DD66A035}" destId="{DFC8E444-C439-0747-B5D0-1FF9C60F9D95}" srcOrd="0" destOrd="0" presId="urn:microsoft.com/office/officeart/2005/8/layout/list1"/>
    <dgm:cxn modelId="{85A15D2D-0BCD-6E49-A470-99FC185ACF81}" type="presParOf" srcId="{2F0D6FAD-F95E-3741-BB08-8591DD66A035}" destId="{5C206722-4052-A54E-875D-8A09DB981425}" srcOrd="1" destOrd="0" presId="urn:microsoft.com/office/officeart/2005/8/layout/list1"/>
    <dgm:cxn modelId="{07C475C2-085A-4045-84CE-6E78EAC05105}" type="presParOf" srcId="{C7A1E458-523C-B445-8D2B-1665CE22E456}" destId="{A582EFDE-3F59-564C-BB78-1C6310463855}" srcOrd="5" destOrd="0" presId="urn:microsoft.com/office/officeart/2005/8/layout/list1"/>
    <dgm:cxn modelId="{097067BF-17FF-8543-82FB-66250FD166F2}" type="presParOf" srcId="{C7A1E458-523C-B445-8D2B-1665CE22E456}" destId="{0797E30E-8458-6540-823C-45BEA1CADB8D}" srcOrd="6" destOrd="0" presId="urn:microsoft.com/office/officeart/2005/8/layout/list1"/>
    <dgm:cxn modelId="{4496EFCC-5988-764A-864C-2A47E42F594C}" type="presParOf" srcId="{C7A1E458-523C-B445-8D2B-1665CE22E456}" destId="{C4AC4344-25A0-9E4C-AD05-F2FDF900837C}" srcOrd="7" destOrd="0" presId="urn:microsoft.com/office/officeart/2005/8/layout/list1"/>
    <dgm:cxn modelId="{84E3CEF1-A7B2-2540-996A-230681B77925}" type="presParOf" srcId="{C7A1E458-523C-B445-8D2B-1665CE22E456}" destId="{D21F3160-5E4D-8640-8BED-8504B94E1879}" srcOrd="8" destOrd="0" presId="urn:microsoft.com/office/officeart/2005/8/layout/list1"/>
    <dgm:cxn modelId="{7ED92373-50CA-2843-AEEA-5F0BDE1807A6}" type="presParOf" srcId="{D21F3160-5E4D-8640-8BED-8504B94E1879}" destId="{35695712-F4BB-154A-A285-BD6E927993AF}" srcOrd="0" destOrd="0" presId="urn:microsoft.com/office/officeart/2005/8/layout/list1"/>
    <dgm:cxn modelId="{FF5318B7-8A48-0249-A1BD-BCA234B6A64D}" type="presParOf" srcId="{D21F3160-5E4D-8640-8BED-8504B94E1879}" destId="{8ACF2F00-6DD5-6142-9C75-270A34282E36}" srcOrd="1" destOrd="0" presId="urn:microsoft.com/office/officeart/2005/8/layout/list1"/>
    <dgm:cxn modelId="{850B343E-E719-6343-B74B-02409858F947}" type="presParOf" srcId="{C7A1E458-523C-B445-8D2B-1665CE22E456}" destId="{DA749F4A-9D0D-F643-969F-521254E8A7A0}" srcOrd="9" destOrd="0" presId="urn:microsoft.com/office/officeart/2005/8/layout/list1"/>
    <dgm:cxn modelId="{B45851D5-0C90-2A40-8A13-307A6E117AE1}" type="presParOf" srcId="{C7A1E458-523C-B445-8D2B-1665CE22E456}" destId="{55531D5E-5560-0A44-A4EE-9A40A2AD994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B8698-A84A-2949-B44B-BAB65AC3798F}">
      <dsp:nvSpPr>
        <dsp:cNvPr id="0" name=""/>
        <dsp:cNvSpPr/>
      </dsp:nvSpPr>
      <dsp:spPr>
        <a:xfrm>
          <a:off x="807" y="71113"/>
          <a:ext cx="3270169" cy="39242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0" rIns="323020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Ease isolation and loneliness of the elderly by promoting connection.</a:t>
          </a:r>
        </a:p>
      </dsp:txBody>
      <dsp:txXfrm>
        <a:off x="807" y="1640795"/>
        <a:ext cx="3270169" cy="2354521"/>
      </dsp:txXfrm>
    </dsp:sp>
    <dsp:sp modelId="{9A8ACE03-5873-AB41-8719-2A38FEB8C92C}">
      <dsp:nvSpPr>
        <dsp:cNvPr id="0" name=""/>
        <dsp:cNvSpPr/>
      </dsp:nvSpPr>
      <dsp:spPr>
        <a:xfrm>
          <a:off x="807" y="71113"/>
          <a:ext cx="3270169" cy="156968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165100" rIns="32302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07" y="71113"/>
        <a:ext cx="3270169" cy="1569681"/>
      </dsp:txXfrm>
    </dsp:sp>
    <dsp:sp modelId="{4CC284C4-2DDC-DC43-9BC9-D25F6D6A36E3}">
      <dsp:nvSpPr>
        <dsp:cNvPr id="0" name=""/>
        <dsp:cNvSpPr/>
      </dsp:nvSpPr>
      <dsp:spPr>
        <a:xfrm>
          <a:off x="3532590" y="71113"/>
          <a:ext cx="3270169" cy="39242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0" rIns="323020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For students and mentors to create intergenerational relationships and experience the blessing of service.</a:t>
          </a:r>
        </a:p>
      </dsp:txBody>
      <dsp:txXfrm>
        <a:off x="3532590" y="1640795"/>
        <a:ext cx="3270169" cy="2354521"/>
      </dsp:txXfrm>
    </dsp:sp>
    <dsp:sp modelId="{AF0B0F28-CFA7-FC49-976C-A21E235FC1FB}">
      <dsp:nvSpPr>
        <dsp:cNvPr id="0" name=""/>
        <dsp:cNvSpPr/>
      </dsp:nvSpPr>
      <dsp:spPr>
        <a:xfrm>
          <a:off x="3532590" y="71113"/>
          <a:ext cx="3270169" cy="156968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165100" rIns="32302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32590" y="71113"/>
        <a:ext cx="3270169" cy="1569681"/>
      </dsp:txXfrm>
    </dsp:sp>
    <dsp:sp modelId="{B0BD7A71-157B-D140-8225-56DF4C8AC7E0}">
      <dsp:nvSpPr>
        <dsp:cNvPr id="0" name=""/>
        <dsp:cNvSpPr/>
      </dsp:nvSpPr>
      <dsp:spPr>
        <a:xfrm>
          <a:off x="7064373" y="71113"/>
          <a:ext cx="3270169" cy="39242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0" rIns="323020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Support Adventist Education by awarding tuition scholarship</a:t>
          </a:r>
        </a:p>
      </dsp:txBody>
      <dsp:txXfrm>
        <a:off x="7064373" y="1640795"/>
        <a:ext cx="3270169" cy="2354521"/>
      </dsp:txXfrm>
    </dsp:sp>
    <dsp:sp modelId="{A0FEADAD-3164-474C-A394-226409BF61A6}">
      <dsp:nvSpPr>
        <dsp:cNvPr id="0" name=""/>
        <dsp:cNvSpPr/>
      </dsp:nvSpPr>
      <dsp:spPr>
        <a:xfrm>
          <a:off x="7064373" y="71113"/>
          <a:ext cx="3270169" cy="156968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165100" rIns="32302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064373" y="71113"/>
        <a:ext cx="3270169" cy="1569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9CBA4-0069-B345-874B-EB733144041C}">
      <dsp:nvSpPr>
        <dsp:cNvPr id="0" name=""/>
        <dsp:cNvSpPr/>
      </dsp:nvSpPr>
      <dsp:spPr>
        <a:xfrm>
          <a:off x="0" y="2825"/>
          <a:ext cx="83047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85941-D53B-3540-80AF-24D2A5EE613C}">
      <dsp:nvSpPr>
        <dsp:cNvPr id="0" name=""/>
        <dsp:cNvSpPr/>
      </dsp:nvSpPr>
      <dsp:spPr>
        <a:xfrm>
          <a:off x="0" y="2825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Select student participants for PFE programming</a:t>
          </a:r>
        </a:p>
      </dsp:txBody>
      <dsp:txXfrm>
        <a:off x="0" y="2825"/>
        <a:ext cx="8304756" cy="963497"/>
      </dsp:txXfrm>
    </dsp:sp>
    <dsp:sp modelId="{3D540D82-3012-4A4D-98CE-D5574DFA40BA}">
      <dsp:nvSpPr>
        <dsp:cNvPr id="0" name=""/>
        <dsp:cNvSpPr/>
      </dsp:nvSpPr>
      <dsp:spPr>
        <a:xfrm>
          <a:off x="0" y="966323"/>
          <a:ext cx="8304756" cy="0"/>
        </a:xfrm>
        <a:prstGeom prst="line">
          <a:avLst/>
        </a:prstGeom>
        <a:solidFill>
          <a:schemeClr val="accent2">
            <a:hueOff val="1288722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2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4BF73-D1EB-404B-845D-DFB725D2861E}">
      <dsp:nvSpPr>
        <dsp:cNvPr id="0" name=""/>
        <dsp:cNvSpPr/>
      </dsp:nvSpPr>
      <dsp:spPr>
        <a:xfrm>
          <a:off x="0" y="966323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Provide student/parent orientation </a:t>
          </a:r>
          <a:r>
            <a:rPr lang="en-US" sz="2000" kern="1200" dirty="0"/>
            <a:t>(PowerPoint provided)</a:t>
          </a:r>
        </a:p>
      </dsp:txBody>
      <dsp:txXfrm>
        <a:off x="0" y="966323"/>
        <a:ext cx="8304756" cy="963497"/>
      </dsp:txXfrm>
    </dsp:sp>
    <dsp:sp modelId="{2A15CAD2-EA80-0849-89BF-5973D940B3C2}">
      <dsp:nvSpPr>
        <dsp:cNvPr id="0" name=""/>
        <dsp:cNvSpPr/>
      </dsp:nvSpPr>
      <dsp:spPr>
        <a:xfrm>
          <a:off x="0" y="1929821"/>
          <a:ext cx="8304756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6A644-C52C-BA4F-950F-ABA0C23BBAE6}">
      <dsp:nvSpPr>
        <dsp:cNvPr id="0" name=""/>
        <dsp:cNvSpPr/>
      </dsp:nvSpPr>
      <dsp:spPr>
        <a:xfrm>
          <a:off x="0" y="1929821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Provide mentors with orientation. </a:t>
          </a:r>
          <a:r>
            <a:rPr lang="en-US" sz="2000" kern="1200" dirty="0"/>
            <a:t>(PowerPoint provided)</a:t>
          </a:r>
        </a:p>
      </dsp:txBody>
      <dsp:txXfrm>
        <a:off x="0" y="1929821"/>
        <a:ext cx="8304756" cy="963497"/>
      </dsp:txXfrm>
    </dsp:sp>
    <dsp:sp modelId="{3675F8FF-CA02-0A4F-BF69-98C16F668A30}">
      <dsp:nvSpPr>
        <dsp:cNvPr id="0" name=""/>
        <dsp:cNvSpPr/>
      </dsp:nvSpPr>
      <dsp:spPr>
        <a:xfrm>
          <a:off x="0" y="2893319"/>
          <a:ext cx="8304756" cy="0"/>
        </a:xfrm>
        <a:prstGeom prst="line">
          <a:avLst/>
        </a:prstGeom>
        <a:solidFill>
          <a:schemeClr val="accent2">
            <a:hueOff val="3866168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8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98AC8-7078-5A49-8BE3-985ABFF28D29}">
      <dsp:nvSpPr>
        <dsp:cNvPr id="0" name=""/>
        <dsp:cNvSpPr/>
      </dsp:nvSpPr>
      <dsp:spPr>
        <a:xfrm>
          <a:off x="0" y="2893318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Review reflections weekly-provide needed feedback to student</a:t>
          </a:r>
        </a:p>
      </dsp:txBody>
      <dsp:txXfrm>
        <a:off x="0" y="2893318"/>
        <a:ext cx="8304756" cy="963497"/>
      </dsp:txXfrm>
    </dsp:sp>
    <dsp:sp modelId="{5E4D4DC6-436B-194E-BD31-93641993E3DA}">
      <dsp:nvSpPr>
        <dsp:cNvPr id="0" name=""/>
        <dsp:cNvSpPr/>
      </dsp:nvSpPr>
      <dsp:spPr>
        <a:xfrm>
          <a:off x="0" y="3856816"/>
          <a:ext cx="8304756" cy="0"/>
        </a:xfrm>
        <a:prstGeom prst="line">
          <a:avLst/>
        </a:prstGeom>
        <a:solidFill>
          <a:schemeClr val="accent2">
            <a:hueOff val="5154890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0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BAD1D-D74A-4C4E-AE69-8DEF40C63AD7}">
      <dsp:nvSpPr>
        <dsp:cNvPr id="0" name=""/>
        <dsp:cNvSpPr/>
      </dsp:nvSpPr>
      <dsp:spPr>
        <a:xfrm>
          <a:off x="0" y="3856816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Monthly check-ins with all mentors</a:t>
          </a:r>
        </a:p>
      </dsp:txBody>
      <dsp:txXfrm>
        <a:off x="0" y="3856816"/>
        <a:ext cx="8304756" cy="963497"/>
      </dsp:txXfrm>
    </dsp:sp>
    <dsp:sp modelId="{F6583777-AE9B-6845-9500-BE37695F4E2B}">
      <dsp:nvSpPr>
        <dsp:cNvPr id="0" name=""/>
        <dsp:cNvSpPr/>
      </dsp:nvSpPr>
      <dsp:spPr>
        <a:xfrm>
          <a:off x="0" y="4820314"/>
          <a:ext cx="8304756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4E68D-2E30-6049-9C91-C95C6E4593B9}">
      <dsp:nvSpPr>
        <dsp:cNvPr id="0" name=""/>
        <dsp:cNvSpPr/>
      </dsp:nvSpPr>
      <dsp:spPr>
        <a:xfrm>
          <a:off x="0" y="4820314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Communicate with SFFC Foundation as needed</a:t>
          </a:r>
        </a:p>
      </dsp:txBody>
      <dsp:txXfrm>
        <a:off x="0" y="4820314"/>
        <a:ext cx="8304756" cy="9634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D396E-DDD3-0C42-BA23-32A07B0BC1D1}">
      <dsp:nvSpPr>
        <dsp:cNvPr id="0" name=""/>
        <dsp:cNvSpPr/>
      </dsp:nvSpPr>
      <dsp:spPr>
        <a:xfrm>
          <a:off x="0" y="0"/>
          <a:ext cx="69494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8117B-F2DF-CE40-BC40-7336F03130C9}">
      <dsp:nvSpPr>
        <dsp:cNvPr id="0" name=""/>
        <dsp:cNvSpPr/>
      </dsp:nvSpPr>
      <dsp:spPr>
        <a:xfrm>
          <a:off x="0" y="0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Students and parents who are passionate about serving others.</a:t>
          </a:r>
        </a:p>
      </dsp:txBody>
      <dsp:txXfrm>
        <a:off x="0" y="0"/>
        <a:ext cx="6949440" cy="1321352"/>
      </dsp:txXfrm>
    </dsp:sp>
    <dsp:sp modelId="{6B311231-8033-784B-A7A5-AA767C2162F4}">
      <dsp:nvSpPr>
        <dsp:cNvPr id="0" name=""/>
        <dsp:cNvSpPr/>
      </dsp:nvSpPr>
      <dsp:spPr>
        <a:xfrm>
          <a:off x="0" y="1321352"/>
          <a:ext cx="6949440" cy="0"/>
        </a:xfrm>
        <a:prstGeom prst="line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6D3F5-87C9-7E4A-BE56-753E6E88A951}">
      <dsp:nvSpPr>
        <dsp:cNvPr id="0" name=""/>
        <dsp:cNvSpPr/>
      </dsp:nvSpPr>
      <dsp:spPr>
        <a:xfrm>
          <a:off x="0" y="1321352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Students who may be lacking a positive intergenerational connection.</a:t>
          </a:r>
        </a:p>
      </dsp:txBody>
      <dsp:txXfrm>
        <a:off x="0" y="1321352"/>
        <a:ext cx="6949440" cy="1321352"/>
      </dsp:txXfrm>
    </dsp:sp>
    <dsp:sp modelId="{3E48B033-429A-B242-8AD0-A8346F817E1A}">
      <dsp:nvSpPr>
        <dsp:cNvPr id="0" name=""/>
        <dsp:cNvSpPr/>
      </dsp:nvSpPr>
      <dsp:spPr>
        <a:xfrm>
          <a:off x="0" y="2642705"/>
          <a:ext cx="6949440" cy="0"/>
        </a:xfrm>
        <a:prstGeom prst="line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2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A0CB0-9730-194C-981B-94853D6EFC2A}">
      <dsp:nvSpPr>
        <dsp:cNvPr id="0" name=""/>
        <dsp:cNvSpPr/>
      </dsp:nvSpPr>
      <dsp:spPr>
        <a:xfrm>
          <a:off x="0" y="2642705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Students/parents able to commit to consistent weekly 2-hour visits.</a:t>
          </a:r>
        </a:p>
      </dsp:txBody>
      <dsp:txXfrm>
        <a:off x="0" y="2642705"/>
        <a:ext cx="6949440" cy="1321352"/>
      </dsp:txXfrm>
    </dsp:sp>
    <dsp:sp modelId="{00B4ADED-A5EF-F041-9598-A34B263B0C7D}">
      <dsp:nvSpPr>
        <dsp:cNvPr id="0" name=""/>
        <dsp:cNvSpPr/>
      </dsp:nvSpPr>
      <dsp:spPr>
        <a:xfrm>
          <a:off x="0" y="3964058"/>
          <a:ext cx="6949440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C998B-39D7-9F42-9EDC-A2364471E57B}">
      <dsp:nvSpPr>
        <dsp:cNvPr id="0" name=""/>
        <dsp:cNvSpPr/>
      </dsp:nvSpPr>
      <dsp:spPr>
        <a:xfrm>
          <a:off x="0" y="3964058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i="1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i="1" kern="1200" dirty="0"/>
            <a:t>PFE is not a financially needs-based program.</a:t>
          </a:r>
        </a:p>
      </dsp:txBody>
      <dsp:txXfrm>
        <a:off x="0" y="3964058"/>
        <a:ext cx="6949440" cy="13213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51347-B3C9-074D-BC00-897730A34A56}">
      <dsp:nvSpPr>
        <dsp:cNvPr id="0" name=""/>
        <dsp:cNvSpPr/>
      </dsp:nvSpPr>
      <dsp:spPr>
        <a:xfrm>
          <a:off x="5047566" y="1604729"/>
          <a:ext cx="3963566" cy="628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85"/>
              </a:lnTo>
              <a:lnTo>
                <a:pt x="3963566" y="428485"/>
              </a:lnTo>
              <a:lnTo>
                <a:pt x="3963566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EF332-2EC9-9E44-B42C-EB13997870B6}">
      <dsp:nvSpPr>
        <dsp:cNvPr id="0" name=""/>
        <dsp:cNvSpPr/>
      </dsp:nvSpPr>
      <dsp:spPr>
        <a:xfrm>
          <a:off x="5047566" y="1604729"/>
          <a:ext cx="1321188" cy="628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85"/>
              </a:lnTo>
              <a:lnTo>
                <a:pt x="1321188" y="428485"/>
              </a:lnTo>
              <a:lnTo>
                <a:pt x="1321188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2CB02-295E-D046-8B3A-9AE0B52D8B82}">
      <dsp:nvSpPr>
        <dsp:cNvPr id="0" name=""/>
        <dsp:cNvSpPr/>
      </dsp:nvSpPr>
      <dsp:spPr>
        <a:xfrm>
          <a:off x="3726378" y="1604729"/>
          <a:ext cx="1321188" cy="628765"/>
        </a:xfrm>
        <a:custGeom>
          <a:avLst/>
          <a:gdLst/>
          <a:ahLst/>
          <a:cxnLst/>
          <a:rect l="0" t="0" r="0" b="0"/>
          <a:pathLst>
            <a:path>
              <a:moveTo>
                <a:pt x="1321188" y="0"/>
              </a:moveTo>
              <a:lnTo>
                <a:pt x="1321188" y="428485"/>
              </a:lnTo>
              <a:lnTo>
                <a:pt x="0" y="428485"/>
              </a:lnTo>
              <a:lnTo>
                <a:pt x="0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02782-ECB7-A143-B903-D35312B7CDC3}">
      <dsp:nvSpPr>
        <dsp:cNvPr id="0" name=""/>
        <dsp:cNvSpPr/>
      </dsp:nvSpPr>
      <dsp:spPr>
        <a:xfrm>
          <a:off x="1084000" y="1604729"/>
          <a:ext cx="3963566" cy="628765"/>
        </a:xfrm>
        <a:custGeom>
          <a:avLst/>
          <a:gdLst/>
          <a:ahLst/>
          <a:cxnLst/>
          <a:rect l="0" t="0" r="0" b="0"/>
          <a:pathLst>
            <a:path>
              <a:moveTo>
                <a:pt x="3963566" y="0"/>
              </a:moveTo>
              <a:lnTo>
                <a:pt x="3963566" y="428485"/>
              </a:lnTo>
              <a:lnTo>
                <a:pt x="0" y="428485"/>
              </a:lnTo>
              <a:lnTo>
                <a:pt x="0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DB95D-47E8-3949-A8D9-A35F0A0E0798}">
      <dsp:nvSpPr>
        <dsp:cNvPr id="0" name=""/>
        <dsp:cNvSpPr/>
      </dsp:nvSpPr>
      <dsp:spPr>
        <a:xfrm>
          <a:off x="1324216" y="231894"/>
          <a:ext cx="2161945" cy="1372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B6995-D589-AD48-BACC-7F21C24EF836}">
      <dsp:nvSpPr>
        <dsp:cNvPr id="0" name=""/>
        <dsp:cNvSpPr/>
      </dsp:nvSpPr>
      <dsp:spPr>
        <a:xfrm>
          <a:off x="1564432" y="460100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Students and parents must attend orientation prior to visits beginning. (even if they have participated in previous years)</a:t>
          </a:r>
        </a:p>
      </dsp:txBody>
      <dsp:txXfrm>
        <a:off x="1604641" y="500309"/>
        <a:ext cx="2081527" cy="1292417"/>
      </dsp:txXfrm>
    </dsp:sp>
    <dsp:sp modelId="{8D384EBD-4FFC-8B4D-A82A-7B0C2C95CBBF}">
      <dsp:nvSpPr>
        <dsp:cNvPr id="0" name=""/>
        <dsp:cNvSpPr/>
      </dsp:nvSpPr>
      <dsp:spPr>
        <a:xfrm>
          <a:off x="3966594" y="231894"/>
          <a:ext cx="2161945" cy="1372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879D7-A919-1B43-82BB-B57AB4493504}">
      <dsp:nvSpPr>
        <dsp:cNvPr id="0" name=""/>
        <dsp:cNvSpPr/>
      </dsp:nvSpPr>
      <dsp:spPr>
        <a:xfrm>
          <a:off x="4206810" y="460100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Orientation must explain</a:t>
          </a:r>
        </a:p>
      </dsp:txBody>
      <dsp:txXfrm>
        <a:off x="4247019" y="500309"/>
        <a:ext cx="2081527" cy="1292417"/>
      </dsp:txXfrm>
    </dsp:sp>
    <dsp:sp modelId="{22165E52-D7CD-2E40-B0F5-A6FE0BFD3060}">
      <dsp:nvSpPr>
        <dsp:cNvPr id="0" name=""/>
        <dsp:cNvSpPr/>
      </dsp:nvSpPr>
      <dsp:spPr>
        <a:xfrm>
          <a:off x="3027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5D372-7253-BF47-808E-619970C32CD3}">
      <dsp:nvSpPr>
        <dsp:cNvPr id="0" name=""/>
        <dsp:cNvSpPr/>
      </dsp:nvSpPr>
      <dsp:spPr>
        <a:xfrm>
          <a:off x="243244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Expectations of students in PFE programming.</a:t>
          </a:r>
        </a:p>
      </dsp:txBody>
      <dsp:txXfrm>
        <a:off x="283453" y="2501910"/>
        <a:ext cx="2081527" cy="1292417"/>
      </dsp:txXfrm>
    </dsp:sp>
    <dsp:sp modelId="{15D98BB8-3820-2345-B09A-C58FA38E687C}">
      <dsp:nvSpPr>
        <dsp:cNvPr id="0" name=""/>
        <dsp:cNvSpPr/>
      </dsp:nvSpPr>
      <dsp:spPr>
        <a:xfrm>
          <a:off x="2645405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0635B-7DF8-4447-A0BE-CF58EFCF7822}">
      <dsp:nvSpPr>
        <dsp:cNvPr id="0" name=""/>
        <dsp:cNvSpPr/>
      </dsp:nvSpPr>
      <dsp:spPr>
        <a:xfrm>
          <a:off x="2885621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importance of choosing the correct mentor.</a:t>
          </a:r>
        </a:p>
      </dsp:txBody>
      <dsp:txXfrm>
        <a:off x="2925830" y="2501910"/>
        <a:ext cx="2081527" cy="1292417"/>
      </dsp:txXfrm>
    </dsp:sp>
    <dsp:sp modelId="{234565FD-9C34-2F42-88FF-0E6FC416AE35}">
      <dsp:nvSpPr>
        <dsp:cNvPr id="0" name=""/>
        <dsp:cNvSpPr/>
      </dsp:nvSpPr>
      <dsp:spPr>
        <a:xfrm>
          <a:off x="5287783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196EB-834C-CA4E-9277-865BFFB694F8}">
      <dsp:nvSpPr>
        <dsp:cNvPr id="0" name=""/>
        <dsp:cNvSpPr/>
      </dsp:nvSpPr>
      <dsp:spPr>
        <a:xfrm>
          <a:off x="5527999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mentor visits and reflection process</a:t>
          </a:r>
        </a:p>
      </dsp:txBody>
      <dsp:txXfrm>
        <a:off x="5568208" y="2501910"/>
        <a:ext cx="2081527" cy="1292417"/>
      </dsp:txXfrm>
    </dsp:sp>
    <dsp:sp modelId="{706FC332-6F41-CC45-A1B8-391E76BB9E5C}">
      <dsp:nvSpPr>
        <dsp:cNvPr id="0" name=""/>
        <dsp:cNvSpPr/>
      </dsp:nvSpPr>
      <dsp:spPr>
        <a:xfrm>
          <a:off x="7930160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0E171-D3BD-2146-8CAA-D86BFA880D52}">
      <dsp:nvSpPr>
        <dsp:cNvPr id="0" name=""/>
        <dsp:cNvSpPr/>
      </dsp:nvSpPr>
      <dsp:spPr>
        <a:xfrm>
          <a:off x="8170376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Eligibility/ineligibility for receiving scholarship (all or nothing)</a:t>
          </a:r>
        </a:p>
      </dsp:txBody>
      <dsp:txXfrm>
        <a:off x="8210585" y="2501910"/>
        <a:ext cx="2081527" cy="12924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D51AF-D847-4258-9B4D-8EC1CE522BC6}">
      <dsp:nvSpPr>
        <dsp:cNvPr id="0" name=""/>
        <dsp:cNvSpPr/>
      </dsp:nvSpPr>
      <dsp:spPr>
        <a:xfrm>
          <a:off x="0" y="3451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0F204-D507-402C-80FD-ED68251C1D85}">
      <dsp:nvSpPr>
        <dsp:cNvPr id="0" name=""/>
        <dsp:cNvSpPr/>
      </dsp:nvSpPr>
      <dsp:spPr>
        <a:xfrm>
          <a:off x="235603" y="178693"/>
          <a:ext cx="428788" cy="4283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2FCAD-0D16-4D37-88FE-9D48689C6ADA}">
      <dsp:nvSpPr>
        <dsp:cNvPr id="0" name=""/>
        <dsp:cNvSpPr/>
      </dsp:nvSpPr>
      <dsp:spPr>
        <a:xfrm>
          <a:off x="899995" y="3451"/>
          <a:ext cx="9601744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Mentor’s information on student’s application </a:t>
          </a:r>
          <a:r>
            <a:rPr lang="en-US" sz="1400" u="sng" kern="1200"/>
            <a:t>must be complete and correct</a:t>
          </a:r>
          <a:r>
            <a:rPr lang="en-US" sz="1400" kern="1200"/>
            <a:t> prior to approval of application as this is where you get the mentor’s contact information.</a:t>
          </a:r>
        </a:p>
      </dsp:txBody>
      <dsp:txXfrm>
        <a:off x="899995" y="3451"/>
        <a:ext cx="9601744" cy="803193"/>
      </dsp:txXfrm>
    </dsp:sp>
    <dsp:sp modelId="{22B1D2DE-2030-44F6-92A2-B40B93F660E7}">
      <dsp:nvSpPr>
        <dsp:cNvPr id="0" name=""/>
        <dsp:cNvSpPr/>
      </dsp:nvSpPr>
      <dsp:spPr>
        <a:xfrm>
          <a:off x="0" y="1007442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9F7BB-9E69-4381-ABC9-AA9EB2099021}">
      <dsp:nvSpPr>
        <dsp:cNvPr id="0" name=""/>
        <dsp:cNvSpPr/>
      </dsp:nvSpPr>
      <dsp:spPr>
        <a:xfrm>
          <a:off x="235603" y="1182684"/>
          <a:ext cx="428788" cy="4283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4BA69-C747-4840-8020-3A11B4A999FA}">
      <dsp:nvSpPr>
        <dsp:cNvPr id="0" name=""/>
        <dsp:cNvSpPr/>
      </dsp:nvSpPr>
      <dsp:spPr>
        <a:xfrm>
          <a:off x="899995" y="1007442"/>
          <a:ext cx="9601744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Mentors will automatically receive a Mentor Survey via email once their student’s application is approved</a:t>
          </a:r>
        </a:p>
      </dsp:txBody>
      <dsp:txXfrm>
        <a:off x="899995" y="1007442"/>
        <a:ext cx="9601744" cy="803193"/>
      </dsp:txXfrm>
    </dsp:sp>
    <dsp:sp modelId="{7A91179A-2049-47EA-B3A1-4BA64A1AEE6C}">
      <dsp:nvSpPr>
        <dsp:cNvPr id="0" name=""/>
        <dsp:cNvSpPr/>
      </dsp:nvSpPr>
      <dsp:spPr>
        <a:xfrm>
          <a:off x="0" y="2011434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A9510-F5F8-4767-9B9E-1CDCDDCC2F5A}">
      <dsp:nvSpPr>
        <dsp:cNvPr id="0" name=""/>
        <dsp:cNvSpPr/>
      </dsp:nvSpPr>
      <dsp:spPr>
        <a:xfrm>
          <a:off x="235603" y="2186676"/>
          <a:ext cx="428788" cy="4283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D30A3-DB13-4BBA-B9F0-5F608DCA1895}">
      <dsp:nvSpPr>
        <dsp:cNvPr id="0" name=""/>
        <dsp:cNvSpPr/>
      </dsp:nvSpPr>
      <dsp:spPr>
        <a:xfrm>
          <a:off x="899995" y="2011434"/>
          <a:ext cx="4732020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All mentors must complete Mentor Orientation with the PFE coordinator prior to a student’s application being approved and before students start visiting. </a:t>
          </a:r>
        </a:p>
      </dsp:txBody>
      <dsp:txXfrm>
        <a:off x="899995" y="2011434"/>
        <a:ext cx="4732020" cy="803193"/>
      </dsp:txXfrm>
    </dsp:sp>
    <dsp:sp modelId="{F75BFB5B-089C-47DF-88DA-E04F67D9C17E}">
      <dsp:nvSpPr>
        <dsp:cNvPr id="0" name=""/>
        <dsp:cNvSpPr/>
      </dsp:nvSpPr>
      <dsp:spPr>
        <a:xfrm>
          <a:off x="5632015" y="2011434"/>
          <a:ext cx="4869724" cy="77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9" tIns="82429" rIns="82429" bIns="8242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If possible, include mentors in your student/parent orientation</a:t>
          </a:r>
        </a:p>
      </dsp:txBody>
      <dsp:txXfrm>
        <a:off x="5632015" y="2011434"/>
        <a:ext cx="4869724" cy="778854"/>
      </dsp:txXfrm>
    </dsp:sp>
    <dsp:sp modelId="{0DA1BA88-63E8-431C-B3DB-3D7C540F68A0}">
      <dsp:nvSpPr>
        <dsp:cNvPr id="0" name=""/>
        <dsp:cNvSpPr/>
      </dsp:nvSpPr>
      <dsp:spPr>
        <a:xfrm>
          <a:off x="0" y="3015425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82581-4950-45AD-858D-BF2D59264FBD}">
      <dsp:nvSpPr>
        <dsp:cNvPr id="0" name=""/>
        <dsp:cNvSpPr/>
      </dsp:nvSpPr>
      <dsp:spPr>
        <a:xfrm>
          <a:off x="235603" y="3190667"/>
          <a:ext cx="428788" cy="4283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31745-BDD3-479D-9F75-8F53A32F2FC2}">
      <dsp:nvSpPr>
        <dsp:cNvPr id="0" name=""/>
        <dsp:cNvSpPr/>
      </dsp:nvSpPr>
      <dsp:spPr>
        <a:xfrm>
          <a:off x="899995" y="3015425"/>
          <a:ext cx="9601744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Check in with your mentors monthly to assure visits are successful.</a:t>
          </a:r>
        </a:p>
      </dsp:txBody>
      <dsp:txXfrm>
        <a:off x="899995" y="3015425"/>
        <a:ext cx="9601744" cy="8031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B1378-808D-4956-B647-747118EE2BA8}">
      <dsp:nvSpPr>
        <dsp:cNvPr id="0" name=""/>
        <dsp:cNvSpPr/>
      </dsp:nvSpPr>
      <dsp:spPr>
        <a:xfrm>
          <a:off x="-214547" y="6897"/>
          <a:ext cx="10515600" cy="12392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BCC69-452D-4A17-AB0B-E8F824B7DF45}">
      <dsp:nvSpPr>
        <dsp:cNvPr id="0" name=""/>
        <dsp:cNvSpPr/>
      </dsp:nvSpPr>
      <dsp:spPr>
        <a:xfrm>
          <a:off x="160340" y="285739"/>
          <a:ext cx="681613" cy="681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5B571-D6F5-49E4-8FAD-910E7D77E05B}">
      <dsp:nvSpPr>
        <dsp:cNvPr id="0" name=""/>
        <dsp:cNvSpPr/>
      </dsp:nvSpPr>
      <dsp:spPr>
        <a:xfrm>
          <a:off x="1216841" y="6897"/>
          <a:ext cx="473202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Should be submitted the last 5 minutes of each visit</a:t>
          </a:r>
        </a:p>
      </dsp:txBody>
      <dsp:txXfrm>
        <a:off x="1216841" y="6897"/>
        <a:ext cx="4732020" cy="1239298"/>
      </dsp:txXfrm>
    </dsp:sp>
    <dsp:sp modelId="{88001EB9-7B86-46BA-BF48-A7223DB68AF9}">
      <dsp:nvSpPr>
        <dsp:cNvPr id="0" name=""/>
        <dsp:cNvSpPr/>
      </dsp:nvSpPr>
      <dsp:spPr>
        <a:xfrm>
          <a:off x="6227701" y="6897"/>
          <a:ext cx="3791712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Late reflections not allowed and should be rejected</a:t>
          </a:r>
        </a:p>
      </dsp:txBody>
      <dsp:txXfrm>
        <a:off x="6227701" y="6897"/>
        <a:ext cx="3791712" cy="1239298"/>
      </dsp:txXfrm>
    </dsp:sp>
    <dsp:sp modelId="{F9D152FF-FC0F-4720-B788-09B95801BFA4}">
      <dsp:nvSpPr>
        <dsp:cNvPr id="0" name=""/>
        <dsp:cNvSpPr/>
      </dsp:nvSpPr>
      <dsp:spPr>
        <a:xfrm>
          <a:off x="-214547" y="1556019"/>
          <a:ext cx="10515600" cy="12392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285BA-6F47-469F-9284-47933DA658BA}">
      <dsp:nvSpPr>
        <dsp:cNvPr id="0" name=""/>
        <dsp:cNvSpPr/>
      </dsp:nvSpPr>
      <dsp:spPr>
        <a:xfrm>
          <a:off x="160340" y="1834862"/>
          <a:ext cx="681613" cy="6816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20928-981A-4433-BA96-CD43EA511F41}">
      <dsp:nvSpPr>
        <dsp:cNvPr id="0" name=""/>
        <dsp:cNvSpPr/>
      </dsp:nvSpPr>
      <dsp:spPr>
        <a:xfrm>
          <a:off x="1216841" y="1556019"/>
          <a:ext cx="908141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Submit via phone app or online via computer</a:t>
          </a:r>
        </a:p>
      </dsp:txBody>
      <dsp:txXfrm>
        <a:off x="1216841" y="1556019"/>
        <a:ext cx="9081410" cy="1239298"/>
      </dsp:txXfrm>
    </dsp:sp>
    <dsp:sp modelId="{F015C846-C83E-4D94-877F-7A57C30108F0}">
      <dsp:nvSpPr>
        <dsp:cNvPr id="0" name=""/>
        <dsp:cNvSpPr/>
      </dsp:nvSpPr>
      <dsp:spPr>
        <a:xfrm>
          <a:off x="-214547" y="3105142"/>
          <a:ext cx="10515600" cy="12392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793BA-64CA-4149-A832-92E439B52DF3}">
      <dsp:nvSpPr>
        <dsp:cNvPr id="0" name=""/>
        <dsp:cNvSpPr/>
      </dsp:nvSpPr>
      <dsp:spPr>
        <a:xfrm>
          <a:off x="160340" y="3383984"/>
          <a:ext cx="681613" cy="6816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00C43-37B7-4125-A35C-74FBDB4E29C2}">
      <dsp:nvSpPr>
        <dsp:cNvPr id="0" name=""/>
        <dsp:cNvSpPr/>
      </dsp:nvSpPr>
      <dsp:spPr>
        <a:xfrm>
          <a:off x="1216841" y="3105142"/>
          <a:ext cx="473202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Email and Text notification of successful submission</a:t>
          </a:r>
        </a:p>
      </dsp:txBody>
      <dsp:txXfrm>
        <a:off x="1216841" y="3105142"/>
        <a:ext cx="4732020" cy="1239298"/>
      </dsp:txXfrm>
    </dsp:sp>
    <dsp:sp modelId="{02A42839-790E-4A53-95EA-1946DBFD6625}">
      <dsp:nvSpPr>
        <dsp:cNvPr id="0" name=""/>
        <dsp:cNvSpPr/>
      </dsp:nvSpPr>
      <dsp:spPr>
        <a:xfrm>
          <a:off x="5516967" y="3105142"/>
          <a:ext cx="521318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No email or text = reflection did not submit.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Any tech issues: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students are to notify you at the time there is an issue.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Late notifications will not be an approved excuse for late submissions.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Disposition reflections weekly, giving feedback as appropriate</a:t>
          </a:r>
        </a:p>
      </dsp:txBody>
      <dsp:txXfrm>
        <a:off x="5516967" y="3105142"/>
        <a:ext cx="5213180" cy="12392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DEFAD-EBE3-43D2-A3E1-258734DA5F9C}">
      <dsp:nvSpPr>
        <dsp:cNvPr id="0" name=""/>
        <dsp:cNvSpPr/>
      </dsp:nvSpPr>
      <dsp:spPr>
        <a:xfrm>
          <a:off x="1097093" y="1216508"/>
          <a:ext cx="1175343" cy="11753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027FA-3235-49CA-812B-5A9E302DDE08}">
      <dsp:nvSpPr>
        <dsp:cNvPr id="0" name=""/>
        <dsp:cNvSpPr/>
      </dsp:nvSpPr>
      <dsp:spPr>
        <a:xfrm>
          <a:off x="5702" y="2489404"/>
          <a:ext cx="3358124" cy="50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$800/Term for each PFE student who completes their requirements</a:t>
          </a:r>
        </a:p>
      </dsp:txBody>
      <dsp:txXfrm>
        <a:off x="5702" y="2489404"/>
        <a:ext cx="3358124" cy="503718"/>
      </dsp:txXfrm>
    </dsp:sp>
    <dsp:sp modelId="{4BC2CB0E-EEAE-4B15-B00F-04CD96EBFAD2}">
      <dsp:nvSpPr>
        <dsp:cNvPr id="0" name=""/>
        <dsp:cNvSpPr/>
      </dsp:nvSpPr>
      <dsp:spPr>
        <a:xfrm>
          <a:off x="5702" y="3038495"/>
          <a:ext cx="3358124" cy="44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SFFC pays 70% ($560)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Locally fundraised 30% ($240)</a:t>
          </a:r>
        </a:p>
      </dsp:txBody>
      <dsp:txXfrm>
        <a:off x="5702" y="3038495"/>
        <a:ext cx="3358124" cy="446656"/>
      </dsp:txXfrm>
    </dsp:sp>
    <dsp:sp modelId="{95C94378-8E3F-4E3D-A71C-FB3B4511120D}">
      <dsp:nvSpPr>
        <dsp:cNvPr id="0" name=""/>
        <dsp:cNvSpPr/>
      </dsp:nvSpPr>
      <dsp:spPr>
        <a:xfrm>
          <a:off x="5042890" y="1216508"/>
          <a:ext cx="1175343" cy="11753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F4AE5-3CA6-4AD2-84B3-D9A2709EE1E4}">
      <dsp:nvSpPr>
        <dsp:cNvPr id="0" name=""/>
        <dsp:cNvSpPr/>
      </dsp:nvSpPr>
      <dsp:spPr>
        <a:xfrm>
          <a:off x="3951499" y="2489404"/>
          <a:ext cx="3358124" cy="50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PFE website tracks approved reflections for scholarship</a:t>
          </a:r>
        </a:p>
      </dsp:txBody>
      <dsp:txXfrm>
        <a:off x="3951499" y="2489404"/>
        <a:ext cx="3358124" cy="503718"/>
      </dsp:txXfrm>
    </dsp:sp>
    <dsp:sp modelId="{41AA9E15-D426-4B12-BCD2-FB56345A4360}">
      <dsp:nvSpPr>
        <dsp:cNvPr id="0" name=""/>
        <dsp:cNvSpPr/>
      </dsp:nvSpPr>
      <dsp:spPr>
        <a:xfrm>
          <a:off x="3951499" y="3038495"/>
          <a:ext cx="3358124" cy="44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D4077-A08C-4B67-A389-89CD8C3E2DC6}">
      <dsp:nvSpPr>
        <dsp:cNvPr id="0" name=""/>
        <dsp:cNvSpPr/>
      </dsp:nvSpPr>
      <dsp:spPr>
        <a:xfrm>
          <a:off x="8988687" y="1216508"/>
          <a:ext cx="1175343" cy="11753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57C42-6CC5-4A58-B82E-6AC362B0288B}">
      <dsp:nvSpPr>
        <dsp:cNvPr id="0" name=""/>
        <dsp:cNvSpPr/>
      </dsp:nvSpPr>
      <dsp:spPr>
        <a:xfrm>
          <a:off x="7897296" y="2489404"/>
          <a:ext cx="3358124" cy="50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No partial scholarships awarded</a:t>
          </a:r>
        </a:p>
      </dsp:txBody>
      <dsp:txXfrm>
        <a:off x="7897296" y="2489404"/>
        <a:ext cx="3358124" cy="503718"/>
      </dsp:txXfrm>
    </dsp:sp>
    <dsp:sp modelId="{857E2740-5381-4A8D-844A-680406D9E25F}">
      <dsp:nvSpPr>
        <dsp:cNvPr id="0" name=""/>
        <dsp:cNvSpPr/>
      </dsp:nvSpPr>
      <dsp:spPr>
        <a:xfrm>
          <a:off x="7897296" y="3038495"/>
          <a:ext cx="3358124" cy="44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0FD14-DB86-4B4C-BAD2-C94D653764A0}">
      <dsp:nvSpPr>
        <dsp:cNvPr id="0" name=""/>
        <dsp:cNvSpPr/>
      </dsp:nvSpPr>
      <dsp:spPr>
        <a:xfrm>
          <a:off x="0" y="0"/>
          <a:ext cx="69494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C2966-F27C-DD4E-99E6-E2E7692208B5}">
      <dsp:nvSpPr>
        <dsp:cNvPr id="0" name=""/>
        <dsp:cNvSpPr/>
      </dsp:nvSpPr>
      <dsp:spPr>
        <a:xfrm>
          <a:off x="0" y="0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Attend Coordinator Orientation</a:t>
          </a:r>
        </a:p>
      </dsp:txBody>
      <dsp:txXfrm>
        <a:off x="0" y="0"/>
        <a:ext cx="6949440" cy="723329"/>
      </dsp:txXfrm>
    </dsp:sp>
    <dsp:sp modelId="{10D4E17A-13AA-1749-8F15-F6D06E997AA8}">
      <dsp:nvSpPr>
        <dsp:cNvPr id="0" name=""/>
        <dsp:cNvSpPr/>
      </dsp:nvSpPr>
      <dsp:spPr>
        <a:xfrm>
          <a:off x="0" y="723329"/>
          <a:ext cx="6949440" cy="0"/>
        </a:xfrm>
        <a:prstGeom prst="line">
          <a:avLst/>
        </a:prstGeom>
        <a:solidFill>
          <a:schemeClr val="accent2">
            <a:hueOff val="920516"/>
            <a:satOff val="-2642"/>
            <a:lumOff val="-4230"/>
            <a:alphaOff val="0"/>
          </a:schemeClr>
        </a:solidFill>
        <a:ln w="19050" cap="flat" cmpd="sng" algn="ctr">
          <a:solidFill>
            <a:schemeClr val="accent2">
              <a:hueOff val="920516"/>
              <a:satOff val="-2642"/>
              <a:lumOff val="-42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C41F3-63D9-4C43-9081-5F4633D84A1D}">
      <dsp:nvSpPr>
        <dsp:cNvPr id="0" name=""/>
        <dsp:cNvSpPr/>
      </dsp:nvSpPr>
      <dsp:spPr>
        <a:xfrm>
          <a:off x="0" y="723329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Select PFE Participants</a:t>
          </a:r>
        </a:p>
      </dsp:txBody>
      <dsp:txXfrm>
        <a:off x="0" y="723329"/>
        <a:ext cx="6949440" cy="723329"/>
      </dsp:txXfrm>
    </dsp:sp>
    <dsp:sp modelId="{D1946333-BBAC-B44F-BDF0-A7C1C4ED3192}">
      <dsp:nvSpPr>
        <dsp:cNvPr id="0" name=""/>
        <dsp:cNvSpPr/>
      </dsp:nvSpPr>
      <dsp:spPr>
        <a:xfrm>
          <a:off x="0" y="1446659"/>
          <a:ext cx="6949440" cy="0"/>
        </a:xfrm>
        <a:prstGeom prst="line">
          <a:avLst/>
        </a:prstGeom>
        <a:solidFill>
          <a:schemeClr val="accent2">
            <a:hueOff val="1841032"/>
            <a:satOff val="-5284"/>
            <a:lumOff val="-8460"/>
            <a:alphaOff val="0"/>
          </a:schemeClr>
        </a:solidFill>
        <a:ln w="19050" cap="flat" cmpd="sng" algn="ctr">
          <a:solidFill>
            <a:schemeClr val="accent2">
              <a:hueOff val="1841032"/>
              <a:satOff val="-5284"/>
              <a:lumOff val="-84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78EEB-30A7-3746-A3DC-022970C3AB09}">
      <dsp:nvSpPr>
        <dsp:cNvPr id="0" name=""/>
        <dsp:cNvSpPr/>
      </dsp:nvSpPr>
      <dsp:spPr>
        <a:xfrm>
          <a:off x="0" y="1446659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Participants submit PFE application online</a:t>
          </a:r>
        </a:p>
      </dsp:txBody>
      <dsp:txXfrm>
        <a:off x="0" y="1446659"/>
        <a:ext cx="6949440" cy="723329"/>
      </dsp:txXfrm>
    </dsp:sp>
    <dsp:sp modelId="{FA20E85F-9801-CA41-8256-490BA3A94D97}">
      <dsp:nvSpPr>
        <dsp:cNvPr id="0" name=""/>
        <dsp:cNvSpPr/>
      </dsp:nvSpPr>
      <dsp:spPr>
        <a:xfrm>
          <a:off x="0" y="2169989"/>
          <a:ext cx="6949440" cy="0"/>
        </a:xfrm>
        <a:prstGeom prst="line">
          <a:avLst/>
        </a:prstGeom>
        <a:solidFill>
          <a:schemeClr val="accent2">
            <a:hueOff val="2761548"/>
            <a:satOff val="-7926"/>
            <a:lumOff val="-12690"/>
            <a:alphaOff val="0"/>
          </a:schemeClr>
        </a:solidFill>
        <a:ln w="19050" cap="flat" cmpd="sng" algn="ctr">
          <a:solidFill>
            <a:schemeClr val="accent2">
              <a:hueOff val="2761548"/>
              <a:satOff val="-7926"/>
              <a:lumOff val="-126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4BE66-33D7-9349-AFDC-0CC0FFDB3ED1}">
      <dsp:nvSpPr>
        <dsp:cNvPr id="0" name=""/>
        <dsp:cNvSpPr/>
      </dsp:nvSpPr>
      <dsp:spPr>
        <a:xfrm>
          <a:off x="0" y="2169989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Contact mentor to arrange/attend Mentor Orientation</a:t>
          </a:r>
        </a:p>
      </dsp:txBody>
      <dsp:txXfrm>
        <a:off x="0" y="2169989"/>
        <a:ext cx="6949440" cy="723329"/>
      </dsp:txXfrm>
    </dsp:sp>
    <dsp:sp modelId="{695B8FA2-6BCD-EF43-B22F-DB097012A0A1}">
      <dsp:nvSpPr>
        <dsp:cNvPr id="0" name=""/>
        <dsp:cNvSpPr/>
      </dsp:nvSpPr>
      <dsp:spPr>
        <a:xfrm>
          <a:off x="0" y="2893319"/>
          <a:ext cx="6949440" cy="0"/>
        </a:xfrm>
        <a:prstGeom prst="line">
          <a:avLst/>
        </a:prstGeom>
        <a:solidFill>
          <a:schemeClr val="accent2">
            <a:hueOff val="3682064"/>
            <a:satOff val="-10567"/>
            <a:lumOff val="-16919"/>
            <a:alphaOff val="0"/>
          </a:schemeClr>
        </a:solidFill>
        <a:ln w="19050" cap="flat" cmpd="sng" algn="ctr">
          <a:solidFill>
            <a:schemeClr val="accent2">
              <a:hueOff val="3682064"/>
              <a:satOff val="-10567"/>
              <a:lumOff val="-169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903AD-E79D-3745-AEA1-C976BD48EA15}">
      <dsp:nvSpPr>
        <dsp:cNvPr id="0" name=""/>
        <dsp:cNvSpPr/>
      </dsp:nvSpPr>
      <dsp:spPr>
        <a:xfrm>
          <a:off x="0" y="289331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Provide Parent/Student orientation</a:t>
          </a:r>
        </a:p>
      </dsp:txBody>
      <dsp:txXfrm>
        <a:off x="0" y="2893318"/>
        <a:ext cx="6949440" cy="723329"/>
      </dsp:txXfrm>
    </dsp:sp>
    <dsp:sp modelId="{34B3D6EB-CB57-024A-A8BD-9267E6623C00}">
      <dsp:nvSpPr>
        <dsp:cNvPr id="0" name=""/>
        <dsp:cNvSpPr/>
      </dsp:nvSpPr>
      <dsp:spPr>
        <a:xfrm>
          <a:off x="0" y="3616648"/>
          <a:ext cx="6949440" cy="0"/>
        </a:xfrm>
        <a:prstGeom prst="line">
          <a:avLst/>
        </a:prstGeom>
        <a:solidFill>
          <a:schemeClr val="accent2">
            <a:hueOff val="4602580"/>
            <a:satOff val="-13209"/>
            <a:lumOff val="-21149"/>
            <a:alphaOff val="0"/>
          </a:schemeClr>
        </a:solidFill>
        <a:ln w="19050" cap="flat" cmpd="sng" algn="ctr">
          <a:solidFill>
            <a:schemeClr val="accent2">
              <a:hueOff val="4602580"/>
              <a:satOff val="-13209"/>
              <a:lumOff val="-211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357DE-6670-084A-871C-C91346AA3155}">
      <dsp:nvSpPr>
        <dsp:cNvPr id="0" name=""/>
        <dsp:cNvSpPr/>
      </dsp:nvSpPr>
      <dsp:spPr>
        <a:xfrm>
          <a:off x="0" y="361664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Approve PFE participant application</a:t>
          </a:r>
        </a:p>
      </dsp:txBody>
      <dsp:txXfrm>
        <a:off x="0" y="3616648"/>
        <a:ext cx="6949440" cy="723329"/>
      </dsp:txXfrm>
    </dsp:sp>
    <dsp:sp modelId="{5DA57DDD-0648-C74F-BBB4-82125B169F4B}">
      <dsp:nvSpPr>
        <dsp:cNvPr id="0" name=""/>
        <dsp:cNvSpPr/>
      </dsp:nvSpPr>
      <dsp:spPr>
        <a:xfrm>
          <a:off x="0" y="4339978"/>
          <a:ext cx="6949440" cy="0"/>
        </a:xfrm>
        <a:prstGeom prst="line">
          <a:avLst/>
        </a:prstGeom>
        <a:solidFill>
          <a:schemeClr val="accent2">
            <a:hueOff val="5523096"/>
            <a:satOff val="-15851"/>
            <a:lumOff val="-25379"/>
            <a:alphaOff val="0"/>
          </a:schemeClr>
        </a:solidFill>
        <a:ln w="19050" cap="flat" cmpd="sng" algn="ctr">
          <a:solidFill>
            <a:schemeClr val="accent2">
              <a:hueOff val="5523096"/>
              <a:satOff val="-15851"/>
              <a:lumOff val="-253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98B63-DD26-4947-8217-9870AEBF19E0}">
      <dsp:nvSpPr>
        <dsp:cNvPr id="0" name=""/>
        <dsp:cNvSpPr/>
      </dsp:nvSpPr>
      <dsp:spPr>
        <a:xfrm>
          <a:off x="0" y="433997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Students can begin visits</a:t>
          </a:r>
        </a:p>
      </dsp:txBody>
      <dsp:txXfrm>
        <a:off x="0" y="4339978"/>
        <a:ext cx="6949440" cy="723329"/>
      </dsp:txXfrm>
    </dsp:sp>
    <dsp:sp modelId="{A2A246F1-5948-2442-B596-9533194B96EE}">
      <dsp:nvSpPr>
        <dsp:cNvPr id="0" name=""/>
        <dsp:cNvSpPr/>
      </dsp:nvSpPr>
      <dsp:spPr>
        <a:xfrm>
          <a:off x="0" y="5063308"/>
          <a:ext cx="6949440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0E492-ABC6-8644-BA11-86AD5CF90F08}">
      <dsp:nvSpPr>
        <dsp:cNvPr id="0" name=""/>
        <dsp:cNvSpPr/>
      </dsp:nvSpPr>
      <dsp:spPr>
        <a:xfrm>
          <a:off x="0" y="506330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Review Reflections weekly (minimum)</a:t>
          </a:r>
        </a:p>
      </dsp:txBody>
      <dsp:txXfrm>
        <a:off x="0" y="5063308"/>
        <a:ext cx="6949440" cy="7233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A87F1-DD42-B54C-9BD3-9217C99795B8}">
      <dsp:nvSpPr>
        <dsp:cNvPr id="0" name=""/>
        <dsp:cNvSpPr/>
      </dsp:nvSpPr>
      <dsp:spPr>
        <a:xfrm>
          <a:off x="0" y="1680839"/>
          <a:ext cx="6949440" cy="932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354" tIns="333248" rIns="53935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Orientations (Mentor, Student/Parent, Coordinator)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Loss of Mentor (when a mentor dies)</a:t>
          </a:r>
        </a:p>
      </dsp:txBody>
      <dsp:txXfrm>
        <a:off x="0" y="1680839"/>
        <a:ext cx="6949440" cy="932399"/>
      </dsp:txXfrm>
    </dsp:sp>
    <dsp:sp modelId="{289124FE-4BF3-7B4C-9E50-278194044002}">
      <dsp:nvSpPr>
        <dsp:cNvPr id="0" name=""/>
        <dsp:cNvSpPr/>
      </dsp:nvSpPr>
      <dsp:spPr>
        <a:xfrm>
          <a:off x="347472" y="1444679"/>
          <a:ext cx="4864607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871" tIns="0" rIns="18387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PowerPoint Presentations:</a:t>
          </a:r>
        </a:p>
      </dsp:txBody>
      <dsp:txXfrm>
        <a:off x="370529" y="1467736"/>
        <a:ext cx="4818493" cy="426206"/>
      </dsp:txXfrm>
    </dsp:sp>
    <dsp:sp modelId="{0797E30E-8458-6540-823C-45BEA1CADB8D}">
      <dsp:nvSpPr>
        <dsp:cNvPr id="0" name=""/>
        <dsp:cNvSpPr/>
      </dsp:nvSpPr>
      <dsp:spPr>
        <a:xfrm>
          <a:off x="0" y="2935798"/>
          <a:ext cx="6949440" cy="680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3221806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354" tIns="333248" rIns="53935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Coordinator, Student, Mentor</a:t>
          </a:r>
        </a:p>
      </dsp:txBody>
      <dsp:txXfrm>
        <a:off x="0" y="2935798"/>
        <a:ext cx="6949440" cy="680399"/>
      </dsp:txXfrm>
    </dsp:sp>
    <dsp:sp modelId="{5C206722-4052-A54E-875D-8A09DB981425}">
      <dsp:nvSpPr>
        <dsp:cNvPr id="0" name=""/>
        <dsp:cNvSpPr/>
      </dsp:nvSpPr>
      <dsp:spPr>
        <a:xfrm>
          <a:off x="347472" y="2699638"/>
          <a:ext cx="4864607" cy="472320"/>
        </a:xfrm>
        <a:prstGeom prst="roundRect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871" tIns="0" rIns="18387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Information Packets</a:t>
          </a:r>
        </a:p>
      </dsp:txBody>
      <dsp:txXfrm>
        <a:off x="370529" y="2722695"/>
        <a:ext cx="4818493" cy="426206"/>
      </dsp:txXfrm>
    </dsp:sp>
    <dsp:sp modelId="{55531D5E-5560-0A44-A4EE-9A40A2AD994A}">
      <dsp:nvSpPr>
        <dsp:cNvPr id="0" name=""/>
        <dsp:cNvSpPr/>
      </dsp:nvSpPr>
      <dsp:spPr>
        <a:xfrm>
          <a:off x="0" y="3938758"/>
          <a:ext cx="6949440" cy="40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F2F00-6DD5-6142-9C75-270A34282E36}">
      <dsp:nvSpPr>
        <dsp:cNvPr id="0" name=""/>
        <dsp:cNvSpPr/>
      </dsp:nvSpPr>
      <dsp:spPr>
        <a:xfrm>
          <a:off x="347472" y="3702598"/>
          <a:ext cx="4864607" cy="472320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871" tIns="0" rIns="18387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Ideas for student and mentors for visit activities    </a:t>
          </a:r>
        </a:p>
      </dsp:txBody>
      <dsp:txXfrm>
        <a:off x="370529" y="3725655"/>
        <a:ext cx="4818493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90A35-C481-7D49-877E-AA305E3F0F21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F1F5F-483B-F547-AA9D-CDCA9896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4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E189-55ED-4BB0-B5EE-609D8A8263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8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E0D8A-39A6-99CA-D1F5-4FFD7CC12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16F54-A8D4-4171-1A08-2CBC0A152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59C6-0635-F24E-47D0-F1A2EBEC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E875F-2904-1AB8-2C24-68C0391F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A30D9-DB63-5DF9-3CBF-CB9B8263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5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1A00-5F33-1949-C666-BE701F91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92253-C524-015E-E6B7-5022D58B1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71DF-DD33-E260-C1AF-3B263DCA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F1279-C25F-62DD-BAC6-669D5D759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44495-AA58-CFB0-620A-FEF0DC9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8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5617A-3104-3914-0EF0-47A146B42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E2DB9-45DE-63DC-4745-2AD590AF8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8C179-2B6C-086A-7CA4-FB339063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064B9-BF49-9313-0768-EE6FEF9A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1A30A-CB0C-030C-6310-CF619EA9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7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C896-0C49-2EB2-C258-03CF1B16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1044D-F6CC-A836-0EC5-85C4BF09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18502-A2EB-968B-512D-C8FBE980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99AA-5B6A-D45C-F51F-79D97A15A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42D49-0F0C-C01F-B866-5581C75B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1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DFB0-F93F-D17E-CF29-5FB205EF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B0AFD-F015-B57F-7A68-2BB27A4BE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AA4EC-8D39-32E2-5727-8BFBD6BAE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25908-FA57-32BA-BE2F-D4B0E70B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2C030-E567-2D86-7CD0-6586037A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4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F1AC-9209-4ABA-B7DB-25FB72AB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A25D1-ED9F-207A-0E9B-539395CC3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674ED-B54C-36B1-5FDE-22C5B28C7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EB888-CD36-6496-49DD-193CA6F7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E191D-6161-21D9-FCA0-21B4FA0A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F7EFA-C24E-FC8C-2489-A5DFD6EE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5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11D3A-8302-18EE-309B-98886AE76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AF618-92D0-47D4-4493-AC1D087B0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03115-CED6-3FE8-F516-D82D541B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D9E748-E9AD-6882-421B-1DF423C95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6E2DA0-574B-94C7-131A-6C87605D1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8043B5-CB14-2A81-7D5A-34353331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6D45B-6F8B-0B68-097F-812A5B34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F4EB6-773A-DEA3-55D5-31084091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5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E0C5-80B7-8E74-60CB-7667BE81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63CBF4-CAEB-BDAD-3CEB-A58114B6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35115-2B7D-33DC-CF83-698097AB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4D790-231A-4439-0BAF-C46EE783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0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789C8-E823-0ACD-4399-2794C5C4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ADACF3-CF6E-89C8-43E5-7626EBD82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33105-FF2E-146C-E853-A6E6D821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2E5-F52F-5332-231C-F11EA274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84FA1-1BD2-64BA-B172-7F03E6967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848AF-2CF8-AC34-5017-7391B1B3A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D310A-F2F4-2AC3-8BEA-A2CC6EB7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FF88A-1D20-92EE-1133-BD41C481F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28334-7BCD-39BD-831A-DBC80080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D251-BF3B-061C-CF33-C1D8C581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050935-21E8-18A2-8215-DF6533BF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7FA4B-9024-EC64-BD64-8CBC94DCA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48F2F-FACB-5041-ABCB-8508709F6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01520-F1FF-80B5-4680-09866EB4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F825B-B5A9-DD86-046C-C6C404B3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0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366DD-D33F-4254-A95D-0EEC41E8A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F8415-37F6-F460-2945-5BDAD3151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3F76-D633-E43E-F243-05C3E5284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D2868-6132-414D-818C-713E88A29A3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058BA-5EAB-1AEA-6E06-1C4BD23F0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CB466-43F0-5900-8F7D-1C7146CF0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3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groups/partneringforeternity/" TargetMode="External"/><Relationship Id="rId4" Type="http://schemas.openxmlformats.org/officeDocument/2006/relationships/hyperlink" Target="https://sffcfoundation.org/pfe/new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2XWSapjMqO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00EF4-1A17-BDFC-8F6C-C5842548B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9293" y="3703250"/>
            <a:ext cx="2435507" cy="1122750"/>
          </a:xfrm>
        </p:spPr>
        <p:txBody>
          <a:bodyPr anchor="t">
            <a:normAutofit/>
          </a:bodyPr>
          <a:lstStyle/>
          <a:p>
            <a:pPr algn="l"/>
            <a:r>
              <a:rPr lang="en-US" sz="1700"/>
              <a:t>Coordinator Orientation</a:t>
            </a:r>
          </a:p>
          <a:p>
            <a:pPr algn="l"/>
            <a:r>
              <a:rPr lang="en-US" sz="1700"/>
              <a:t>(Grades 9-12)</a:t>
            </a:r>
          </a:p>
          <a:p>
            <a:pPr algn="l"/>
            <a:r>
              <a:rPr lang="en-US" sz="1700"/>
              <a:t>2025-2026</a:t>
            </a:r>
          </a:p>
        </p:txBody>
      </p:sp>
      <p:pic>
        <p:nvPicPr>
          <p:cNvPr id="5" name="Picture 4" descr="A blue and green logo&#10;&#10;AI-generated content may be incorrect.">
            <a:extLst>
              <a:ext uri="{FF2B5EF4-FFF2-40B4-BE49-F238E27FC236}">
                <a16:creationId xmlns:a16="http://schemas.microsoft.com/office/drawing/2014/main" id="{04A68B53-4E9C-DF90-0E1B-839D9C284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558" y="1437600"/>
            <a:ext cx="5604636" cy="39652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ACCC6D-A0F4-A52A-A3A8-EC1AEF5F5C65}"/>
              </a:ext>
            </a:extLst>
          </p:cNvPr>
          <p:cNvSpPr txBox="1"/>
          <p:nvPr/>
        </p:nvSpPr>
        <p:spPr>
          <a:xfrm>
            <a:off x="8652933" y="177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8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C26A4-211D-4006-06AB-EA5DD543C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488" y="0"/>
            <a:ext cx="7464352" cy="2129425"/>
          </a:xfrm>
        </p:spPr>
        <p:txBody>
          <a:bodyPr anchor="b">
            <a:no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Keeping each student safe while visiting</a:t>
            </a:r>
            <a:br>
              <a:rPr lang="en-US" sz="6000" b="1" dirty="0"/>
            </a:br>
            <a:endParaRPr lang="en-US" sz="6000" dirty="0"/>
          </a:p>
        </p:txBody>
      </p:sp>
      <p:pic>
        <p:nvPicPr>
          <p:cNvPr id="5" name="Graphic 4" descr="Warning outline">
            <a:extLst>
              <a:ext uri="{FF2B5EF4-FFF2-40B4-BE49-F238E27FC236}">
                <a16:creationId xmlns:a16="http://schemas.microsoft.com/office/drawing/2014/main" id="{FB408D28-B826-F02C-61CF-4E823D54F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296" y="1830903"/>
            <a:ext cx="3653394" cy="365339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E8A9-13ED-138F-3934-43422B8D4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814118"/>
            <a:ext cx="6760304" cy="3653394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	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Parents of students in grades 9-12 will decide if their child may visit their mentor unsupervised.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Parents are ultimately responsible for their child’s safety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Parents are responsible for transportation to/from visit</a:t>
            </a:r>
          </a:p>
        </p:txBody>
      </p:sp>
    </p:spTree>
    <p:extLst>
      <p:ext uri="{BB962C8B-B14F-4D97-AF65-F5344CB8AC3E}">
        <p14:creationId xmlns:p14="http://schemas.microsoft.com/office/powerpoint/2010/main" val="125174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C936B-948F-D105-F059-494480571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PFE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35A5-F218-9D18-AAA0-414C6AD5F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156" y="1412489"/>
            <a:ext cx="3477917" cy="4363844"/>
          </a:xfr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Acceptable</a:t>
            </a:r>
          </a:p>
          <a:p>
            <a:pPr marL="0"/>
            <a:r>
              <a:rPr lang="en-US" sz="1700" dirty="0"/>
              <a:t>Playing board games or sports together</a:t>
            </a:r>
          </a:p>
          <a:p>
            <a:pPr marL="0"/>
            <a:r>
              <a:rPr lang="en-US" sz="1700" dirty="0"/>
              <a:t>Teaching your mentor about technology</a:t>
            </a:r>
          </a:p>
          <a:p>
            <a:pPr marL="0"/>
            <a:r>
              <a:rPr lang="en-US" sz="1700" dirty="0"/>
              <a:t>Helping your mentor grocery shop or clean house</a:t>
            </a:r>
          </a:p>
          <a:p>
            <a:pPr marL="0"/>
            <a:r>
              <a:rPr lang="en-US" sz="1700" dirty="0"/>
              <a:t>Visiting a museum together</a:t>
            </a:r>
          </a:p>
          <a:p>
            <a:pPr marL="0"/>
            <a:r>
              <a:rPr lang="en-US" sz="1700" dirty="0"/>
              <a:t>Eating at a restaurant or picnic</a:t>
            </a:r>
          </a:p>
          <a:p>
            <a:pPr marL="0"/>
            <a:r>
              <a:rPr lang="en-US" sz="1700" dirty="0"/>
              <a:t>Baking </a:t>
            </a:r>
          </a:p>
          <a:p>
            <a:pPr marL="0" indent="0">
              <a:buNone/>
            </a:pPr>
            <a:r>
              <a:rPr lang="en-US" sz="1700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CFAD98-75D8-69DA-95EF-5F6EAFA2A216}"/>
              </a:ext>
            </a:extLst>
          </p:cNvPr>
          <p:cNvSpPr txBox="1"/>
          <p:nvPr/>
        </p:nvSpPr>
        <p:spPr>
          <a:xfrm>
            <a:off x="8451604" y="1412489"/>
            <a:ext cx="3235180" cy="436384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Unacceptable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Watching TV/Movie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Using your phone for personal reasons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Visiting your mentor’s home while they are absent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Virtual Visits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Sabbath Visits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Church or School events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Visits at mentor’s place of employment</a:t>
            </a:r>
          </a:p>
        </p:txBody>
      </p:sp>
    </p:spTree>
    <p:extLst>
      <p:ext uri="{BB962C8B-B14F-4D97-AF65-F5344CB8AC3E}">
        <p14:creationId xmlns:p14="http://schemas.microsoft.com/office/powerpoint/2010/main" val="339484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81B8-B294-9418-F2BE-91CC61BD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98D333-3620-CCE1-CD07-907D7D58A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0990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549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3867147-1C83-BF71-39B0-B590EE7F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C13A3-09B5-207F-89EC-DAC4D85B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48640"/>
            <a:ext cx="10872216" cy="1133856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Dates and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0632-D60C-8CC4-99A2-096C87A16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267" y="1792224"/>
            <a:ext cx="7234438" cy="3304709"/>
          </a:xfrm>
          <a:noFill/>
          <a:ln w="28575" cmpd="tri">
            <a:solidFill>
              <a:srgbClr val="00B050"/>
            </a:solidFill>
            <a:prstDash val="solid"/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/>
              <a:t>					 </a:t>
            </a:r>
          </a:p>
          <a:p>
            <a:pPr marL="0" indent="0">
              <a:buNone/>
            </a:pPr>
            <a:r>
              <a:rPr lang="en-US" sz="1800" dirty="0"/>
              <a:t>				 </a:t>
            </a:r>
            <a:r>
              <a:rPr lang="en-US" sz="1800" b="1" dirty="0"/>
              <a:t>Fall Term               </a:t>
            </a:r>
            <a:r>
              <a:rPr lang="en-US" sz="1800" dirty="0"/>
              <a:t>  </a:t>
            </a:r>
            <a:r>
              <a:rPr lang="en-US" sz="1800" b="1" dirty="0"/>
              <a:t>Spring Term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Visit Dates:</a:t>
            </a:r>
            <a:r>
              <a:rPr lang="en-US" sz="1800" dirty="0"/>
              <a:t>			8/17-12/31 	    1/1-5/15</a:t>
            </a:r>
          </a:p>
          <a:p>
            <a:pPr marL="0" indent="0">
              <a:buNone/>
            </a:pPr>
            <a:r>
              <a:rPr lang="en-US" sz="1800" b="1" dirty="0"/>
              <a:t>Disposition Reflections:</a:t>
            </a:r>
            <a:r>
              <a:rPr lang="en-US" sz="1800" dirty="0"/>
              <a:t>		       1/6		         5/18</a:t>
            </a:r>
          </a:p>
          <a:p>
            <a:pPr marL="0" indent="0">
              <a:buNone/>
            </a:pPr>
            <a:r>
              <a:rPr lang="en-US" sz="1800" b="1" dirty="0"/>
              <a:t>Scholarship Processed:</a:t>
            </a:r>
            <a:r>
              <a:rPr lang="en-US" sz="1800" dirty="0"/>
              <a:t>		       1/8		         5/19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Coordinator Surveys</a:t>
            </a:r>
            <a:r>
              <a:rPr lang="en-US" sz="1800" dirty="0"/>
              <a:t>			5/1/26</a:t>
            </a:r>
          </a:p>
        </p:txBody>
      </p:sp>
      <p:pic>
        <p:nvPicPr>
          <p:cNvPr id="5" name="Graphic 4" descr="Daily calendar with solid fill">
            <a:extLst>
              <a:ext uri="{FF2B5EF4-FFF2-40B4-BE49-F238E27FC236}">
                <a16:creationId xmlns:a16="http://schemas.microsoft.com/office/drawing/2014/main" id="{3DF4BA0E-862B-C912-DA29-FDF18B1D0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7017" y="2186600"/>
            <a:ext cx="2515955" cy="251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BE6A6-9D7B-5CC3-F0F9-8DF051C6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/>
          <a:p>
            <a:pPr algn="ctr"/>
            <a:r>
              <a:rPr lang="en-US" dirty="0"/>
              <a:t>PFE Scholarship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77ADBA33-EB1F-AD4E-D9CD-031B42C94F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15081"/>
              </p:ext>
            </p:extLst>
          </p:nvPr>
        </p:nvGraphicFramePr>
        <p:xfrm>
          <a:off x="465438" y="1918618"/>
          <a:ext cx="11261124" cy="4701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7328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F992AD-770C-DDD9-9CBA-90AD5B22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/>
              <a:t>Getting Started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3458507-8B89-01C4-ADBF-3A34295227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38108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363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E6C03A-7D0A-FA4B-9C30-6E0774063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2800"/>
              <a:t>PFE Resources</a:t>
            </a:r>
            <a:br>
              <a:rPr lang="en-US" sz="2800"/>
            </a:br>
            <a:r>
              <a:rPr lang="en-US" sz="2800">
                <a:ea typeface="+mn-lt"/>
                <a:cs typeface="+mn-lt"/>
              </a:rPr>
              <a:t>sffcfoundation.org/pfe</a:t>
            </a:r>
            <a:br>
              <a:rPr lang="en-US" sz="2800">
                <a:ea typeface="+mn-lt"/>
                <a:cs typeface="+mn-lt"/>
              </a:rPr>
            </a:br>
            <a:endParaRPr lang="en-US" sz="280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95A2CE92-3AFE-1340-0E05-6DCC2D0C40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767581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457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3867147-1C83-BF71-39B0-B590EE7F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549595-EE47-4C9D-BF1B-065E4B9F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48640"/>
            <a:ext cx="10872216" cy="1133856"/>
          </a:xfrm>
        </p:spPr>
        <p:txBody>
          <a:bodyPr anchor="t">
            <a:normAutofit/>
          </a:bodyPr>
          <a:lstStyle/>
          <a:p>
            <a:r>
              <a:rPr lang="en-US" dirty="0"/>
              <a:t>Social Media</a:t>
            </a:r>
            <a:endParaRPr lang="en-US"/>
          </a:p>
        </p:txBody>
      </p:sp>
      <p:pic>
        <p:nvPicPr>
          <p:cNvPr id="7" name="Graphic 6" descr="Blog">
            <a:extLst>
              <a:ext uri="{FF2B5EF4-FFF2-40B4-BE49-F238E27FC236}">
                <a16:creationId xmlns:a16="http://schemas.microsoft.com/office/drawing/2014/main" id="{2184C9E5-CC8B-81B6-555B-AB4B54A3D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1792223"/>
            <a:ext cx="3698530" cy="369853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4F84C-7033-4C9D-BDE9-6FC4CE8AF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551" y="1792224"/>
            <a:ext cx="6602154" cy="45171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/>
              <a:t>PFE eNewsletter</a:t>
            </a:r>
            <a:endParaRPr lang="en-US" sz="180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v"/>
            </a:pPr>
            <a:r>
              <a:rPr lang="en-US" sz="1800"/>
              <a:t>Sent monthly via email to share stories, activity ideas, and upcoming dates</a:t>
            </a:r>
            <a:endParaRPr lang="en-US" sz="180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v"/>
            </a:pPr>
            <a:r>
              <a:rPr lang="en-US" sz="1800"/>
              <a:t>Can be found at </a:t>
            </a:r>
            <a:r>
              <a:rPr lang="en-US" sz="1800">
                <a:ea typeface="+mn-lt"/>
                <a:cs typeface="+mn-lt"/>
                <a:hlinkClick r:id="rId4"/>
              </a:rPr>
              <a:t>https://sffcfoundation.org/pfe/news</a:t>
            </a:r>
            <a:endParaRPr lang="en-US" sz="1800">
              <a:ea typeface="+mn-lt"/>
              <a:cs typeface="+mn-lt"/>
            </a:endParaRPr>
          </a:p>
          <a:p>
            <a:pPr marL="0" indent="0">
              <a:buNone/>
            </a:pPr>
            <a:endParaRPr lang="en-US" sz="18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>
                <a:ea typeface="+mn-lt"/>
                <a:cs typeface="+mn-lt"/>
              </a:rPr>
              <a:t>Facebook Page: </a:t>
            </a:r>
            <a:r>
              <a:rPr lang="en-US" sz="1800">
                <a:ea typeface="+mn-lt"/>
                <a:cs typeface="+mn-lt"/>
                <a:hlinkClick r:id="rId5"/>
              </a:rPr>
              <a:t>Partnering for Eternity</a:t>
            </a:r>
            <a:endParaRPr lang="en-US" sz="1800">
              <a:ea typeface="+mn-lt"/>
              <a:cs typeface="+mn-lt"/>
            </a:endParaRPr>
          </a:p>
          <a:p>
            <a:pPr>
              <a:buFont typeface="Wingdings,Sans-Serif"/>
              <a:buChar char="v"/>
            </a:pPr>
            <a:r>
              <a:rPr lang="en-US" sz="1800">
                <a:ea typeface="+mn-lt"/>
                <a:cs typeface="+mn-lt"/>
              </a:rPr>
              <a:t>Request to join our FB page. </a:t>
            </a:r>
          </a:p>
          <a:p>
            <a:pPr>
              <a:buFont typeface="Wingdings,Sans-Serif"/>
              <a:buChar char="v"/>
            </a:pPr>
            <a:r>
              <a:rPr lang="en-US" sz="1800">
                <a:ea typeface="+mn-lt"/>
                <a:cs typeface="+mn-lt"/>
              </a:rPr>
              <a:t>With parental permission, please post your great PFE stories and pictures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Font typeface="Wingdings 3" charset="2"/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583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D410C-FA76-82F2-143F-D1EF69251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978" y="2138596"/>
            <a:ext cx="10711464" cy="16033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family foundation whose current initiatives include: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PFE Scholarship * Nourish Grants for individuals/families * TCH Scholarship</a:t>
            </a: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E565A8-6CD8-34E1-E471-74DCC4D32636}"/>
              </a:ext>
            </a:extLst>
          </p:cNvPr>
          <p:cNvSpPr txBox="1"/>
          <p:nvPr/>
        </p:nvSpPr>
        <p:spPr>
          <a:xfrm>
            <a:off x="5245565" y="3422757"/>
            <a:ext cx="18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E092F9-E4B1-F68B-689D-B6EFFAC2AA0A}"/>
              </a:ext>
            </a:extLst>
          </p:cNvPr>
          <p:cNvSpPr txBox="1"/>
          <p:nvPr/>
        </p:nvSpPr>
        <p:spPr>
          <a:xfrm>
            <a:off x="2381331" y="4920227"/>
            <a:ext cx="3494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Levi Renner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PFE K-8 Program Manager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lrenner@sffcfoundation.org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F36AD1-F75C-CD38-3569-984B1E96A454}"/>
              </a:ext>
            </a:extLst>
          </p:cNvPr>
          <p:cNvSpPr txBox="1"/>
          <p:nvPr/>
        </p:nvSpPr>
        <p:spPr>
          <a:xfrm>
            <a:off x="7424826" y="4920227"/>
            <a:ext cx="452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Jackie Downs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TCH and PFE 9-12 Programs Manager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jdowns@sffcfoundation.org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632DD-DB5E-F217-5C31-39CB520761F2}"/>
              </a:ext>
            </a:extLst>
          </p:cNvPr>
          <p:cNvSpPr txBox="1"/>
          <p:nvPr/>
        </p:nvSpPr>
        <p:spPr>
          <a:xfrm>
            <a:off x="4252635" y="5986008"/>
            <a:ext cx="3246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Office: </a:t>
            </a:r>
            <a:r>
              <a:rPr lang="en-US" dirty="0" err="1"/>
              <a:t>pfe@sffcfoundation.org</a:t>
            </a:r>
            <a:endParaRPr lang="en-US" dirty="0"/>
          </a:p>
        </p:txBody>
      </p:sp>
      <p:pic>
        <p:nvPicPr>
          <p:cNvPr id="13" name="Picture 12" descr="A person smiling for the camera&#10;&#10;AI-generated content may be incorrect.">
            <a:extLst>
              <a:ext uri="{FF2B5EF4-FFF2-40B4-BE49-F238E27FC236}">
                <a16:creationId xmlns:a16="http://schemas.microsoft.com/office/drawing/2014/main" id="{B47A95EC-2D5A-F380-60A8-A8EA5FC45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67" y="4068631"/>
            <a:ext cx="1277394" cy="1703192"/>
          </a:xfrm>
          <a:prstGeom prst="rect">
            <a:avLst/>
          </a:prstGeom>
        </p:spPr>
      </p:pic>
      <p:pic>
        <p:nvPicPr>
          <p:cNvPr id="15" name="Picture 14" descr="A person smiling at the camera&#10;&#10;AI-generated content may be incorrect.">
            <a:extLst>
              <a:ext uri="{FF2B5EF4-FFF2-40B4-BE49-F238E27FC236}">
                <a16:creationId xmlns:a16="http://schemas.microsoft.com/office/drawing/2014/main" id="{B9489FB5-850A-920D-12D6-CD7F27869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700" y="4309139"/>
            <a:ext cx="1209032" cy="1534418"/>
          </a:xfrm>
          <a:prstGeom prst="rect">
            <a:avLst/>
          </a:prstGeom>
        </p:spPr>
      </p:pic>
      <p:pic>
        <p:nvPicPr>
          <p:cNvPr id="17" name="Picture 16" descr="A blue and black logo&#10;&#10;AI-generated content may be incorrect.">
            <a:extLst>
              <a:ext uri="{FF2B5EF4-FFF2-40B4-BE49-F238E27FC236}">
                <a16:creationId xmlns:a16="http://schemas.microsoft.com/office/drawing/2014/main" id="{AD4D1BE0-D35B-A11A-7AC5-709A50D2A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6179" y="47972"/>
            <a:ext cx="4539641" cy="20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9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Video camera">
            <a:extLst>
              <a:ext uri="{FF2B5EF4-FFF2-40B4-BE49-F238E27FC236}">
                <a16:creationId xmlns:a16="http://schemas.microsoft.com/office/drawing/2014/main" id="{95323986-E37D-B31A-8B7A-57485C766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239" y="1525536"/>
            <a:ext cx="3775459" cy="3775459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96B4FD-573D-8B1D-E37E-B94BE55F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5961" y="962526"/>
            <a:ext cx="5384800" cy="321068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Legacy Video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C812AB-0847-775B-71BE-2944681A2786}"/>
              </a:ext>
            </a:extLst>
          </p:cNvPr>
          <p:cNvSpPr txBox="1"/>
          <p:nvPr/>
        </p:nvSpPr>
        <p:spPr>
          <a:xfrm>
            <a:off x="2158661" y="3674534"/>
            <a:ext cx="1075605" cy="4986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Play</a:t>
            </a:r>
            <a:endParaRPr lang="en-US" sz="2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02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9F0A12-7D48-BEA2-5D76-A2221B3C2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PFE Goals</a:t>
            </a:r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0DB29F2-14FC-0829-3251-B90B0E9820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473173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83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D3817B-01DA-DCDA-FA18-49D6FF003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BC9E0-8B0A-A36D-519E-38B9D358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2794430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Coordinator </a:t>
            </a:r>
            <a:br>
              <a:rPr lang="en-US" sz="4000" dirty="0"/>
            </a:br>
            <a:r>
              <a:rPr lang="en-US" sz="4000" dirty="0"/>
              <a:t>Role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F98B1A-9279-8611-60E1-EF6464D232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668601"/>
              </p:ext>
            </p:extLst>
          </p:nvPr>
        </p:nvGraphicFramePr>
        <p:xfrm>
          <a:off x="3532341" y="548640"/>
          <a:ext cx="8304756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97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37137-CE77-23AA-6561-5C769CA4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/>
              <a:t>Choosing your PFE participants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AC0D4D-6412-5D16-5B07-D984BC74B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419844"/>
              </p:ext>
            </p:extLst>
          </p:nvPr>
        </p:nvGraphicFramePr>
        <p:xfrm>
          <a:off x="4608246" y="1049866"/>
          <a:ext cx="6949440" cy="5285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094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0328A-5E27-9114-7091-46634481C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Student/Parent Orientation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8255D54-3E77-E253-C888-00016334E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124476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214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F919C9-5505-96D0-D13E-B7BE46973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Student-Mentor Matches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F27D-C752-8F57-1C53-41A73191F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0" y="963507"/>
            <a:ext cx="6250940" cy="17170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The goal is to facilitate reciprocal friendships between students and older adults (55+ recommended),                                                                                                                or someone with a physical disability (could include someone younger than 40).</a:t>
            </a:r>
          </a:p>
          <a:p>
            <a:pPr marL="0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81B723-92A1-9248-62B4-A4DA85B35EB6}"/>
              </a:ext>
            </a:extLst>
          </p:cNvPr>
          <p:cNvSpPr txBox="1"/>
          <p:nvPr/>
        </p:nvSpPr>
        <p:spPr>
          <a:xfrm>
            <a:off x="4976030" y="2981195"/>
            <a:ext cx="6250940" cy="29132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228600" lvl="2"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/>
              <a:t>Mentor Requirements</a:t>
            </a:r>
          </a:p>
          <a:p>
            <a:pPr marL="685800"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b="1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Cognitively healthy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Does not have plans to travel for extended periods of time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Does not reside in a nursing home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Is not be related to their mentee by any degree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Adults younger than 40 must have a physical disability to qualify as a mentor.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Mentor may only be paired with 1 student</a:t>
            </a:r>
          </a:p>
        </p:txBody>
      </p:sp>
    </p:spTree>
    <p:extLst>
      <p:ext uri="{BB962C8B-B14F-4D97-AF65-F5344CB8AC3E}">
        <p14:creationId xmlns:p14="http://schemas.microsoft.com/office/powerpoint/2010/main" val="2955099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231FD-6D0D-067F-FBFF-632125332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91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Mentor Orientation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Check-ins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88239A-0DE4-4FDA-4EBD-77E6134F8A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54893"/>
          <a:ext cx="10515600" cy="382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89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11444</TotalTime>
  <Words>860</Words>
  <Application>Microsoft Macintosh PowerPoint</Application>
  <PresentationFormat>Widescreen</PresentationFormat>
  <Paragraphs>132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Wingdings</vt:lpstr>
      <vt:lpstr>Wingdings 3</vt:lpstr>
      <vt:lpstr>Wingdings,Sans-Serif</vt:lpstr>
      <vt:lpstr>Office Theme</vt:lpstr>
      <vt:lpstr>PowerPoint Presentation</vt:lpstr>
      <vt:lpstr>PowerPoint Presentation</vt:lpstr>
      <vt:lpstr>Legacy Video</vt:lpstr>
      <vt:lpstr>PFE Goals</vt:lpstr>
      <vt:lpstr>Coordinator  Role</vt:lpstr>
      <vt:lpstr>Choosing your PFE participants</vt:lpstr>
      <vt:lpstr>Student/Parent Orientation</vt:lpstr>
      <vt:lpstr>Student-Mentor Matches</vt:lpstr>
      <vt:lpstr>Mentor Orientation and Check-ins</vt:lpstr>
      <vt:lpstr>Keeping each student safe while visiting </vt:lpstr>
      <vt:lpstr>PFE Visits</vt:lpstr>
      <vt:lpstr>Reflections</vt:lpstr>
      <vt:lpstr>Dates and Deadlines</vt:lpstr>
      <vt:lpstr>PFE Scholarship</vt:lpstr>
      <vt:lpstr>Getting Started</vt:lpstr>
      <vt:lpstr>PFE Resources sffcfoundation.org/pfe </vt:lpstr>
      <vt:lpstr>Social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Jackie Downs</dc:creator>
  <cp:lastModifiedBy>Jackie Downs</cp:lastModifiedBy>
  <cp:revision>4</cp:revision>
  <dcterms:created xsi:type="dcterms:W3CDTF">2025-06-04T19:28:46Z</dcterms:created>
  <dcterms:modified xsi:type="dcterms:W3CDTF">2025-07-21T14:55:45Z</dcterms:modified>
</cp:coreProperties>
</file>